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4DE75C-71C6-4BDE-80F1-BFBACAAE4D9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FB3ED5-BFB9-4D1E-918D-00EB782BC0D0}">
      <dgm:prSet phldrT="[Текст]"/>
      <dgm:spPr/>
      <dgm:t>
        <a:bodyPr/>
        <a:lstStyle/>
        <a:p>
          <a:r>
            <a:rPr lang="en-US" dirty="0" smtClean="0"/>
            <a:t>I</a:t>
          </a:r>
          <a:r>
            <a:rPr lang="ru-RU" dirty="0" smtClean="0"/>
            <a:t> революция</a:t>
          </a:r>
          <a:endParaRPr lang="ru-RU" dirty="0"/>
        </a:p>
      </dgm:t>
    </dgm:pt>
    <dgm:pt modelId="{C793BFCF-0240-49AF-A071-1F0A405361A2}" type="parTrans" cxnId="{EA0E52AB-16DC-41BA-AF3E-78F8145C8EA4}">
      <dgm:prSet/>
      <dgm:spPr/>
      <dgm:t>
        <a:bodyPr/>
        <a:lstStyle/>
        <a:p>
          <a:endParaRPr lang="ru-RU"/>
        </a:p>
      </dgm:t>
    </dgm:pt>
    <dgm:pt modelId="{27D244F8-BE4B-45F9-8440-57A98BE2BFF4}" type="sibTrans" cxnId="{EA0E52AB-16DC-41BA-AF3E-78F8145C8EA4}">
      <dgm:prSet/>
      <dgm:spPr/>
      <dgm:t>
        <a:bodyPr/>
        <a:lstStyle/>
        <a:p>
          <a:endParaRPr lang="ru-RU"/>
        </a:p>
      </dgm:t>
    </dgm:pt>
    <dgm:pt modelId="{7607D806-4A0B-4E69-9C4C-38A6EEB62B25}">
      <dgm:prSet phldrT="[Текст]"/>
      <dgm:spPr/>
      <dgm:t>
        <a:bodyPr/>
        <a:lstStyle/>
        <a:p>
          <a:r>
            <a:rPr lang="en-US" dirty="0" smtClean="0"/>
            <a:t>II</a:t>
          </a:r>
          <a:r>
            <a:rPr lang="ru-RU" dirty="0" smtClean="0"/>
            <a:t> революция</a:t>
          </a:r>
          <a:endParaRPr lang="ru-RU" dirty="0"/>
        </a:p>
      </dgm:t>
    </dgm:pt>
    <dgm:pt modelId="{CE38C8AA-3ACF-40FF-AC90-CDBDF3C646BA}" type="parTrans" cxnId="{771EB640-E06C-4018-989E-58FCF715CCF4}">
      <dgm:prSet/>
      <dgm:spPr/>
      <dgm:t>
        <a:bodyPr/>
        <a:lstStyle/>
        <a:p>
          <a:endParaRPr lang="ru-RU"/>
        </a:p>
      </dgm:t>
    </dgm:pt>
    <dgm:pt modelId="{573C1E4F-FD3E-4FBD-BD1C-4B96E0B85831}" type="sibTrans" cxnId="{771EB640-E06C-4018-989E-58FCF715CCF4}">
      <dgm:prSet/>
      <dgm:spPr/>
      <dgm:t>
        <a:bodyPr/>
        <a:lstStyle/>
        <a:p>
          <a:endParaRPr lang="ru-RU"/>
        </a:p>
      </dgm:t>
    </dgm:pt>
    <dgm:pt modelId="{A3799CE0-BDD5-4A85-AD4E-C26F57C5A664}">
      <dgm:prSet phldrT="[Текст]"/>
      <dgm:spPr/>
      <dgm:t>
        <a:bodyPr/>
        <a:lstStyle/>
        <a:p>
          <a:r>
            <a:rPr lang="en-US" dirty="0" smtClean="0"/>
            <a:t>III</a:t>
          </a:r>
          <a:r>
            <a:rPr lang="ru-RU" dirty="0" smtClean="0"/>
            <a:t> революция</a:t>
          </a:r>
          <a:endParaRPr lang="ru-RU" dirty="0"/>
        </a:p>
      </dgm:t>
    </dgm:pt>
    <dgm:pt modelId="{A2E5F4E3-C7C4-473D-857F-5EB9A00DEB07}" type="parTrans" cxnId="{12B1D55A-491C-4B2A-8440-78BDCA9001DB}">
      <dgm:prSet/>
      <dgm:spPr/>
      <dgm:t>
        <a:bodyPr/>
        <a:lstStyle/>
        <a:p>
          <a:endParaRPr lang="ru-RU"/>
        </a:p>
      </dgm:t>
    </dgm:pt>
    <dgm:pt modelId="{C50F3AB1-ED09-4F55-B9E9-B6CAA43075DE}" type="sibTrans" cxnId="{12B1D55A-491C-4B2A-8440-78BDCA9001DB}">
      <dgm:prSet/>
      <dgm:spPr/>
      <dgm:t>
        <a:bodyPr/>
        <a:lstStyle/>
        <a:p>
          <a:endParaRPr lang="ru-RU"/>
        </a:p>
      </dgm:t>
    </dgm:pt>
    <dgm:pt modelId="{16ED2898-560A-4259-9CE7-9D1194706AF8}">
      <dgm:prSet phldrT="[Текст]"/>
      <dgm:spPr/>
      <dgm:t>
        <a:bodyPr/>
        <a:lstStyle/>
        <a:p>
          <a:r>
            <a:rPr lang="en-US" dirty="0" smtClean="0"/>
            <a:t>IV </a:t>
          </a:r>
          <a:r>
            <a:rPr lang="ru-RU" dirty="0" smtClean="0"/>
            <a:t>революция</a:t>
          </a:r>
          <a:endParaRPr lang="ru-RU" dirty="0"/>
        </a:p>
      </dgm:t>
    </dgm:pt>
    <dgm:pt modelId="{1C11A85F-3069-48A3-9292-5E6951DCC44E}" type="parTrans" cxnId="{42F75C5D-A1B4-465A-B5F6-376552D7B7A8}">
      <dgm:prSet/>
      <dgm:spPr/>
      <dgm:t>
        <a:bodyPr/>
        <a:lstStyle/>
        <a:p>
          <a:endParaRPr lang="ru-RU"/>
        </a:p>
      </dgm:t>
    </dgm:pt>
    <dgm:pt modelId="{8194D2A0-3AB2-404C-A0D3-E955038D28EB}" type="sibTrans" cxnId="{42F75C5D-A1B4-465A-B5F6-376552D7B7A8}">
      <dgm:prSet/>
      <dgm:spPr/>
      <dgm:t>
        <a:bodyPr/>
        <a:lstStyle/>
        <a:p>
          <a:endParaRPr lang="ru-RU"/>
        </a:p>
      </dgm:t>
    </dgm:pt>
    <dgm:pt modelId="{E061DA18-ED4E-4597-8BEB-7181944F1590}">
      <dgm:prSet phldrT="[Текст]"/>
      <dgm:spPr/>
      <dgm:t>
        <a:bodyPr/>
        <a:lstStyle/>
        <a:p>
          <a:r>
            <a:rPr lang="en-US" dirty="0" smtClean="0"/>
            <a:t>V</a:t>
          </a:r>
          <a:r>
            <a:rPr lang="ru-RU" dirty="0" smtClean="0"/>
            <a:t> революция</a:t>
          </a:r>
          <a:endParaRPr lang="ru-RU" dirty="0"/>
        </a:p>
      </dgm:t>
    </dgm:pt>
    <dgm:pt modelId="{24E9B74E-909D-434E-8C27-F39671356D59}" type="parTrans" cxnId="{F08B4EDF-B81D-43B2-9DCB-9116A0BE5F7D}">
      <dgm:prSet/>
      <dgm:spPr/>
      <dgm:t>
        <a:bodyPr/>
        <a:lstStyle/>
        <a:p>
          <a:endParaRPr lang="ru-RU"/>
        </a:p>
      </dgm:t>
    </dgm:pt>
    <dgm:pt modelId="{EF5CB8EC-09DA-47A4-94EE-DDCDF184FC3B}" type="sibTrans" cxnId="{F08B4EDF-B81D-43B2-9DCB-9116A0BE5F7D}">
      <dgm:prSet/>
      <dgm:spPr/>
      <dgm:t>
        <a:bodyPr/>
        <a:lstStyle/>
        <a:p>
          <a:endParaRPr lang="ru-RU"/>
        </a:p>
      </dgm:t>
    </dgm:pt>
    <dgm:pt modelId="{8091D4BC-6EBC-45DD-AAAC-DBD63B37839F}" type="pres">
      <dgm:prSet presAssocID="{FD4DE75C-71C6-4BDE-80F1-BFBACAAE4D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73C345-AA48-457B-A735-B30A7564AD6C}" type="pres">
      <dgm:prSet presAssocID="{FD4DE75C-71C6-4BDE-80F1-BFBACAAE4D98}" presName="cycle" presStyleCnt="0"/>
      <dgm:spPr/>
    </dgm:pt>
    <dgm:pt modelId="{BA96A946-C7F4-4178-A6D4-94C96ADDA11E}" type="pres">
      <dgm:prSet presAssocID="{85FB3ED5-BFB9-4D1E-918D-00EB782BC0D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106B9-2954-4097-962C-31220BD0276C}" type="pres">
      <dgm:prSet presAssocID="{27D244F8-BE4B-45F9-8440-57A98BE2BFF4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A1A09314-B230-404A-B175-DEB3CCDF19A9}" type="pres">
      <dgm:prSet presAssocID="{7607D806-4A0B-4E69-9C4C-38A6EEB62B25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71488-9032-4323-AD0C-4FD4DD62D5BD}" type="pres">
      <dgm:prSet presAssocID="{A3799CE0-BDD5-4A85-AD4E-C26F57C5A66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ECD08-3624-420D-A148-1904BD7FC905}" type="pres">
      <dgm:prSet presAssocID="{16ED2898-560A-4259-9CE7-9D1194706AF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28109-B579-4936-849A-90176C8CB5CA}" type="pres">
      <dgm:prSet presAssocID="{E061DA18-ED4E-4597-8BEB-7181944F1590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3BA296-5361-4D6F-9436-E18C94BF3A69}" type="presOf" srcId="{85FB3ED5-BFB9-4D1E-918D-00EB782BC0D0}" destId="{BA96A946-C7F4-4178-A6D4-94C96ADDA11E}" srcOrd="0" destOrd="0" presId="urn:microsoft.com/office/officeart/2005/8/layout/cycle3"/>
    <dgm:cxn modelId="{C763E138-92BA-4359-9D88-032C6988F1A5}" type="presOf" srcId="{27D244F8-BE4B-45F9-8440-57A98BE2BFF4}" destId="{200106B9-2954-4097-962C-31220BD0276C}" srcOrd="0" destOrd="0" presId="urn:microsoft.com/office/officeart/2005/8/layout/cycle3"/>
    <dgm:cxn modelId="{12B1D55A-491C-4B2A-8440-78BDCA9001DB}" srcId="{FD4DE75C-71C6-4BDE-80F1-BFBACAAE4D98}" destId="{A3799CE0-BDD5-4A85-AD4E-C26F57C5A664}" srcOrd="2" destOrd="0" parTransId="{A2E5F4E3-C7C4-473D-857F-5EB9A00DEB07}" sibTransId="{C50F3AB1-ED09-4F55-B9E9-B6CAA43075DE}"/>
    <dgm:cxn modelId="{CA992567-9A4B-4048-BBA9-5F6A546FFA4D}" type="presOf" srcId="{16ED2898-560A-4259-9CE7-9D1194706AF8}" destId="{D2AECD08-3624-420D-A148-1904BD7FC905}" srcOrd="0" destOrd="0" presId="urn:microsoft.com/office/officeart/2005/8/layout/cycle3"/>
    <dgm:cxn modelId="{E04202DC-219D-4FF7-9A17-961E040A43D9}" type="presOf" srcId="{A3799CE0-BDD5-4A85-AD4E-C26F57C5A664}" destId="{E1A71488-9032-4323-AD0C-4FD4DD62D5BD}" srcOrd="0" destOrd="0" presId="urn:microsoft.com/office/officeart/2005/8/layout/cycle3"/>
    <dgm:cxn modelId="{6C112373-D09C-4413-9E5E-405ECB5C5D2F}" type="presOf" srcId="{7607D806-4A0B-4E69-9C4C-38A6EEB62B25}" destId="{A1A09314-B230-404A-B175-DEB3CCDF19A9}" srcOrd="0" destOrd="0" presId="urn:microsoft.com/office/officeart/2005/8/layout/cycle3"/>
    <dgm:cxn modelId="{B6B08332-2F95-447A-809F-48117DFF056E}" type="presOf" srcId="{E061DA18-ED4E-4597-8BEB-7181944F1590}" destId="{E3628109-B579-4936-849A-90176C8CB5CA}" srcOrd="0" destOrd="0" presId="urn:microsoft.com/office/officeart/2005/8/layout/cycle3"/>
    <dgm:cxn modelId="{42F75C5D-A1B4-465A-B5F6-376552D7B7A8}" srcId="{FD4DE75C-71C6-4BDE-80F1-BFBACAAE4D98}" destId="{16ED2898-560A-4259-9CE7-9D1194706AF8}" srcOrd="3" destOrd="0" parTransId="{1C11A85F-3069-48A3-9292-5E6951DCC44E}" sibTransId="{8194D2A0-3AB2-404C-A0D3-E955038D28EB}"/>
    <dgm:cxn modelId="{FE6658C1-B9C3-4CFD-9EBB-1D136F887D52}" type="presOf" srcId="{FD4DE75C-71C6-4BDE-80F1-BFBACAAE4D98}" destId="{8091D4BC-6EBC-45DD-AAAC-DBD63B37839F}" srcOrd="0" destOrd="0" presId="urn:microsoft.com/office/officeart/2005/8/layout/cycle3"/>
    <dgm:cxn modelId="{771EB640-E06C-4018-989E-58FCF715CCF4}" srcId="{FD4DE75C-71C6-4BDE-80F1-BFBACAAE4D98}" destId="{7607D806-4A0B-4E69-9C4C-38A6EEB62B25}" srcOrd="1" destOrd="0" parTransId="{CE38C8AA-3ACF-40FF-AC90-CDBDF3C646BA}" sibTransId="{573C1E4F-FD3E-4FBD-BD1C-4B96E0B85831}"/>
    <dgm:cxn modelId="{F08B4EDF-B81D-43B2-9DCB-9116A0BE5F7D}" srcId="{FD4DE75C-71C6-4BDE-80F1-BFBACAAE4D98}" destId="{E061DA18-ED4E-4597-8BEB-7181944F1590}" srcOrd="4" destOrd="0" parTransId="{24E9B74E-909D-434E-8C27-F39671356D59}" sibTransId="{EF5CB8EC-09DA-47A4-94EE-DDCDF184FC3B}"/>
    <dgm:cxn modelId="{EA0E52AB-16DC-41BA-AF3E-78F8145C8EA4}" srcId="{FD4DE75C-71C6-4BDE-80F1-BFBACAAE4D98}" destId="{85FB3ED5-BFB9-4D1E-918D-00EB782BC0D0}" srcOrd="0" destOrd="0" parTransId="{C793BFCF-0240-49AF-A071-1F0A405361A2}" sibTransId="{27D244F8-BE4B-45F9-8440-57A98BE2BFF4}"/>
    <dgm:cxn modelId="{5DD1E035-BADE-4568-989C-1C16F43323EF}" type="presParOf" srcId="{8091D4BC-6EBC-45DD-AAAC-DBD63B37839F}" destId="{1A73C345-AA48-457B-A735-B30A7564AD6C}" srcOrd="0" destOrd="0" presId="urn:microsoft.com/office/officeart/2005/8/layout/cycle3"/>
    <dgm:cxn modelId="{58394275-52AF-477D-B45A-F9E57E363AC4}" type="presParOf" srcId="{1A73C345-AA48-457B-A735-B30A7564AD6C}" destId="{BA96A946-C7F4-4178-A6D4-94C96ADDA11E}" srcOrd="0" destOrd="0" presId="urn:microsoft.com/office/officeart/2005/8/layout/cycle3"/>
    <dgm:cxn modelId="{B544F424-A774-4365-82FD-FBCF2BF1D510}" type="presParOf" srcId="{1A73C345-AA48-457B-A735-B30A7564AD6C}" destId="{200106B9-2954-4097-962C-31220BD0276C}" srcOrd="1" destOrd="0" presId="urn:microsoft.com/office/officeart/2005/8/layout/cycle3"/>
    <dgm:cxn modelId="{EABC332E-3591-414B-B49F-F9D806201D66}" type="presParOf" srcId="{1A73C345-AA48-457B-A735-B30A7564AD6C}" destId="{A1A09314-B230-404A-B175-DEB3CCDF19A9}" srcOrd="2" destOrd="0" presId="urn:microsoft.com/office/officeart/2005/8/layout/cycle3"/>
    <dgm:cxn modelId="{32C6B113-2BBC-430D-984B-6370A46ACC48}" type="presParOf" srcId="{1A73C345-AA48-457B-A735-B30A7564AD6C}" destId="{E1A71488-9032-4323-AD0C-4FD4DD62D5BD}" srcOrd="3" destOrd="0" presId="urn:microsoft.com/office/officeart/2005/8/layout/cycle3"/>
    <dgm:cxn modelId="{8884BB3D-15CF-4C01-9A0B-1BE6AFBA4C54}" type="presParOf" srcId="{1A73C345-AA48-457B-A735-B30A7564AD6C}" destId="{D2AECD08-3624-420D-A148-1904BD7FC905}" srcOrd="4" destOrd="0" presId="urn:microsoft.com/office/officeart/2005/8/layout/cycle3"/>
    <dgm:cxn modelId="{406201BE-7B2C-4748-BD91-8CE45CA84634}" type="presParOf" srcId="{1A73C345-AA48-457B-A735-B30A7564AD6C}" destId="{E3628109-B579-4936-849A-90176C8CB5C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BE9588-D83D-4A7E-831B-231CF99DECD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F013D0-B21D-4A25-B7A6-B15DFFC6B4AC}">
      <dgm:prSet phldrT="[Текст]"/>
      <dgm:spPr/>
      <dgm:t>
        <a:bodyPr/>
        <a:lstStyle/>
        <a:p>
          <a:r>
            <a:rPr lang="ru-RU" dirty="0" smtClean="0"/>
            <a:t>Создание научного фундамента, исследование каждого вида трудового действия</a:t>
          </a:r>
          <a:endParaRPr lang="ru-RU" dirty="0"/>
        </a:p>
      </dgm:t>
    </dgm:pt>
    <dgm:pt modelId="{11FD15F3-4C0E-4ED1-A654-D5C6C43529C0}" type="parTrans" cxnId="{0C309611-736F-4702-881F-F4AFEAB21741}">
      <dgm:prSet/>
      <dgm:spPr/>
      <dgm:t>
        <a:bodyPr/>
        <a:lstStyle/>
        <a:p>
          <a:endParaRPr lang="ru-RU"/>
        </a:p>
      </dgm:t>
    </dgm:pt>
    <dgm:pt modelId="{32E41E4C-C3A8-481F-9301-3C149EF0311A}" type="sibTrans" cxnId="{0C309611-736F-4702-881F-F4AFEAB21741}">
      <dgm:prSet/>
      <dgm:spPr/>
      <dgm:t>
        <a:bodyPr/>
        <a:lstStyle/>
        <a:p>
          <a:endParaRPr lang="ru-RU"/>
        </a:p>
      </dgm:t>
    </dgm:pt>
    <dgm:pt modelId="{E2215088-9B33-45C5-AACC-E63121FF2042}">
      <dgm:prSet phldrT="[Текст]"/>
      <dgm:spPr/>
      <dgm:t>
        <a:bodyPr/>
        <a:lstStyle/>
        <a:p>
          <a:r>
            <a:rPr lang="ru-RU" dirty="0" smtClean="0"/>
            <a:t>Отбор рабочих и менеджеров, их тренировка и обучение на основе научных критериев</a:t>
          </a:r>
          <a:endParaRPr lang="ru-RU" dirty="0"/>
        </a:p>
      </dgm:t>
    </dgm:pt>
    <dgm:pt modelId="{5E858433-7894-4AC0-B6EC-7F968BB394A6}" type="parTrans" cxnId="{7BE4A078-D630-4C22-956B-11EF639156E5}">
      <dgm:prSet/>
      <dgm:spPr/>
      <dgm:t>
        <a:bodyPr/>
        <a:lstStyle/>
        <a:p>
          <a:endParaRPr lang="ru-RU"/>
        </a:p>
      </dgm:t>
    </dgm:pt>
    <dgm:pt modelId="{2B7E497F-BAB8-40E0-B5B0-2EC02A71B955}" type="sibTrans" cxnId="{7BE4A078-D630-4C22-956B-11EF639156E5}">
      <dgm:prSet/>
      <dgm:spPr/>
      <dgm:t>
        <a:bodyPr/>
        <a:lstStyle/>
        <a:p>
          <a:endParaRPr lang="ru-RU"/>
        </a:p>
      </dgm:t>
    </dgm:pt>
    <dgm:pt modelId="{D0121C95-9ABA-4DD6-899A-31AEBBBC4526}">
      <dgm:prSet phldrT="[Текст]"/>
      <dgm:spPr/>
      <dgm:t>
        <a:bodyPr/>
        <a:lstStyle/>
        <a:p>
          <a:r>
            <a:rPr lang="ru-RU" dirty="0" smtClean="0"/>
            <a:t>Сотрудничество между администрацией и рабочими в практическом внедрении НОТ</a:t>
          </a:r>
          <a:endParaRPr lang="ru-RU" dirty="0"/>
        </a:p>
      </dgm:t>
    </dgm:pt>
    <dgm:pt modelId="{2349ED04-7E54-427B-8DEF-3EF5D0EAFAAA}" type="parTrans" cxnId="{8E36E86C-781B-47F0-AE55-BCD1A3976D33}">
      <dgm:prSet/>
      <dgm:spPr/>
      <dgm:t>
        <a:bodyPr/>
        <a:lstStyle/>
        <a:p>
          <a:endParaRPr lang="ru-RU"/>
        </a:p>
      </dgm:t>
    </dgm:pt>
    <dgm:pt modelId="{6CF3EAB2-1D3D-4125-89A4-DCBC287E900A}" type="sibTrans" cxnId="{8E36E86C-781B-47F0-AE55-BCD1A3976D33}">
      <dgm:prSet/>
      <dgm:spPr/>
      <dgm:t>
        <a:bodyPr/>
        <a:lstStyle/>
        <a:p>
          <a:endParaRPr lang="ru-RU"/>
        </a:p>
      </dgm:t>
    </dgm:pt>
    <dgm:pt modelId="{3B9D9A4C-7701-49F3-ADB7-0570E9807864}">
      <dgm:prSet phldrT="[Текст]"/>
      <dgm:spPr/>
      <dgm:t>
        <a:bodyPr/>
        <a:lstStyle/>
        <a:p>
          <a:r>
            <a:rPr lang="ru-RU" dirty="0" smtClean="0"/>
            <a:t>Равномерное и справедливое распределение обязанностей между рабочими и менеджерами</a:t>
          </a:r>
        </a:p>
        <a:p>
          <a:endParaRPr lang="ru-RU" dirty="0"/>
        </a:p>
      </dgm:t>
    </dgm:pt>
    <dgm:pt modelId="{C02867A9-3C79-47A3-8D02-C9DF9A0DCDD0}" type="parTrans" cxnId="{5F716F0C-8BA8-47CB-8D99-7C3C565F9983}">
      <dgm:prSet/>
      <dgm:spPr/>
      <dgm:t>
        <a:bodyPr/>
        <a:lstStyle/>
        <a:p>
          <a:endParaRPr lang="ru-RU"/>
        </a:p>
      </dgm:t>
    </dgm:pt>
    <dgm:pt modelId="{723D892E-6F6F-41D3-B659-90530D1788BD}" type="sibTrans" cxnId="{5F716F0C-8BA8-47CB-8D99-7C3C565F9983}">
      <dgm:prSet/>
      <dgm:spPr/>
      <dgm:t>
        <a:bodyPr/>
        <a:lstStyle/>
        <a:p>
          <a:endParaRPr lang="ru-RU"/>
        </a:p>
      </dgm:t>
    </dgm:pt>
    <dgm:pt modelId="{45CC0EA7-1962-477E-BE50-CC1923FE05DC}" type="pres">
      <dgm:prSet presAssocID="{6EBE9588-D83D-4A7E-831B-231CF99DECD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F7FE66-C120-4D1E-9515-4696C80CE259}" type="pres">
      <dgm:prSet presAssocID="{6EBE9588-D83D-4A7E-831B-231CF99DECDE}" presName="diamond" presStyleLbl="bgShp" presStyleIdx="0" presStyleCnt="1"/>
      <dgm:spPr/>
    </dgm:pt>
    <dgm:pt modelId="{A163A9F5-0CBB-4E0A-8F78-D720F08FCA8C}" type="pres">
      <dgm:prSet presAssocID="{6EBE9588-D83D-4A7E-831B-231CF99DECD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FFA59-D967-4C47-AFC1-EC820453A8F5}" type="pres">
      <dgm:prSet presAssocID="{6EBE9588-D83D-4A7E-831B-231CF99DECD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8EE56-3A80-4C70-8309-B307B21CABCA}" type="pres">
      <dgm:prSet presAssocID="{6EBE9588-D83D-4A7E-831B-231CF99DECD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0AC85-E469-4E04-946E-A3ACFF5EE5C5}" type="pres">
      <dgm:prSet presAssocID="{6EBE9588-D83D-4A7E-831B-231CF99DECD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716F0C-8BA8-47CB-8D99-7C3C565F9983}" srcId="{6EBE9588-D83D-4A7E-831B-231CF99DECDE}" destId="{3B9D9A4C-7701-49F3-ADB7-0570E9807864}" srcOrd="3" destOrd="0" parTransId="{C02867A9-3C79-47A3-8D02-C9DF9A0DCDD0}" sibTransId="{723D892E-6F6F-41D3-B659-90530D1788BD}"/>
    <dgm:cxn modelId="{8E36E86C-781B-47F0-AE55-BCD1A3976D33}" srcId="{6EBE9588-D83D-4A7E-831B-231CF99DECDE}" destId="{D0121C95-9ABA-4DD6-899A-31AEBBBC4526}" srcOrd="2" destOrd="0" parTransId="{2349ED04-7E54-427B-8DEF-3EF5D0EAFAAA}" sibTransId="{6CF3EAB2-1D3D-4125-89A4-DCBC287E900A}"/>
    <dgm:cxn modelId="{EF712FB1-A598-41F2-B3A6-1DEC13685527}" type="presOf" srcId="{F9F013D0-B21D-4A25-B7A6-B15DFFC6B4AC}" destId="{A163A9F5-0CBB-4E0A-8F78-D720F08FCA8C}" srcOrd="0" destOrd="0" presId="urn:microsoft.com/office/officeart/2005/8/layout/matrix3"/>
    <dgm:cxn modelId="{3021C035-AB68-4B40-9005-4D2155B8DC6C}" type="presOf" srcId="{6EBE9588-D83D-4A7E-831B-231CF99DECDE}" destId="{45CC0EA7-1962-477E-BE50-CC1923FE05DC}" srcOrd="0" destOrd="0" presId="urn:microsoft.com/office/officeart/2005/8/layout/matrix3"/>
    <dgm:cxn modelId="{477C74F7-51DA-4D3F-A73C-91D1B52DE91F}" type="presOf" srcId="{D0121C95-9ABA-4DD6-899A-31AEBBBC4526}" destId="{3BD8EE56-3A80-4C70-8309-B307B21CABCA}" srcOrd="0" destOrd="0" presId="urn:microsoft.com/office/officeart/2005/8/layout/matrix3"/>
    <dgm:cxn modelId="{0C309611-736F-4702-881F-F4AFEAB21741}" srcId="{6EBE9588-D83D-4A7E-831B-231CF99DECDE}" destId="{F9F013D0-B21D-4A25-B7A6-B15DFFC6B4AC}" srcOrd="0" destOrd="0" parTransId="{11FD15F3-4C0E-4ED1-A654-D5C6C43529C0}" sibTransId="{32E41E4C-C3A8-481F-9301-3C149EF0311A}"/>
    <dgm:cxn modelId="{109D1C8D-EFE0-4DD0-ACCF-9763FB0125A2}" type="presOf" srcId="{E2215088-9B33-45C5-AACC-E63121FF2042}" destId="{B1DFFA59-D967-4C47-AFC1-EC820453A8F5}" srcOrd="0" destOrd="0" presId="urn:microsoft.com/office/officeart/2005/8/layout/matrix3"/>
    <dgm:cxn modelId="{B01698F5-17E5-417F-BB1F-C76A904960EB}" type="presOf" srcId="{3B9D9A4C-7701-49F3-ADB7-0570E9807864}" destId="{47F0AC85-E469-4E04-946E-A3ACFF5EE5C5}" srcOrd="0" destOrd="0" presId="urn:microsoft.com/office/officeart/2005/8/layout/matrix3"/>
    <dgm:cxn modelId="{7BE4A078-D630-4C22-956B-11EF639156E5}" srcId="{6EBE9588-D83D-4A7E-831B-231CF99DECDE}" destId="{E2215088-9B33-45C5-AACC-E63121FF2042}" srcOrd="1" destOrd="0" parTransId="{5E858433-7894-4AC0-B6EC-7F968BB394A6}" sibTransId="{2B7E497F-BAB8-40E0-B5B0-2EC02A71B955}"/>
    <dgm:cxn modelId="{6400D9A2-E5D7-41E5-B464-7B3948685624}" type="presParOf" srcId="{45CC0EA7-1962-477E-BE50-CC1923FE05DC}" destId="{FDF7FE66-C120-4D1E-9515-4696C80CE259}" srcOrd="0" destOrd="0" presId="urn:microsoft.com/office/officeart/2005/8/layout/matrix3"/>
    <dgm:cxn modelId="{02559891-91EF-45EE-B447-8C2F819DC52A}" type="presParOf" srcId="{45CC0EA7-1962-477E-BE50-CC1923FE05DC}" destId="{A163A9F5-0CBB-4E0A-8F78-D720F08FCA8C}" srcOrd="1" destOrd="0" presId="urn:microsoft.com/office/officeart/2005/8/layout/matrix3"/>
    <dgm:cxn modelId="{63EDE955-6C4C-480E-B7AB-4AC837F68757}" type="presParOf" srcId="{45CC0EA7-1962-477E-BE50-CC1923FE05DC}" destId="{B1DFFA59-D967-4C47-AFC1-EC820453A8F5}" srcOrd="2" destOrd="0" presId="urn:microsoft.com/office/officeart/2005/8/layout/matrix3"/>
    <dgm:cxn modelId="{B2E513FE-C6E9-4EB8-B4F0-E57F75209349}" type="presParOf" srcId="{45CC0EA7-1962-477E-BE50-CC1923FE05DC}" destId="{3BD8EE56-3A80-4C70-8309-B307B21CABCA}" srcOrd="3" destOrd="0" presId="urn:microsoft.com/office/officeart/2005/8/layout/matrix3"/>
    <dgm:cxn modelId="{FF6C0E3B-12FB-4927-9261-8004B9D92833}" type="presParOf" srcId="{45CC0EA7-1962-477E-BE50-CC1923FE05DC}" destId="{47F0AC85-E469-4E04-946E-A3ACFF5EE5C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E14DB6-BD17-4F15-8B58-DE85D80A9969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7C218A-F8C1-4B1C-9230-8544CBFD3600}">
      <dgm:prSet phldrT="[Текст]" phldr="1"/>
      <dgm:spPr/>
      <dgm:t>
        <a:bodyPr/>
        <a:lstStyle/>
        <a:p>
          <a:endParaRPr lang="ru-RU"/>
        </a:p>
      </dgm:t>
    </dgm:pt>
    <dgm:pt modelId="{7381709A-15AC-46A3-B2B7-A06181692321}" type="parTrans" cxnId="{AB999D2C-E4E5-41B4-994F-BBFC1DD9CF8F}">
      <dgm:prSet/>
      <dgm:spPr/>
      <dgm:t>
        <a:bodyPr/>
        <a:lstStyle/>
        <a:p>
          <a:endParaRPr lang="ru-RU"/>
        </a:p>
      </dgm:t>
    </dgm:pt>
    <dgm:pt modelId="{F6AF2CB6-89E1-4F04-8729-5046BDF3F7FB}" type="sibTrans" cxnId="{AB999D2C-E4E5-41B4-994F-BBFC1DD9CF8F}">
      <dgm:prSet/>
      <dgm:spPr/>
      <dgm:t>
        <a:bodyPr/>
        <a:lstStyle/>
        <a:p>
          <a:endParaRPr lang="ru-RU"/>
        </a:p>
      </dgm:t>
    </dgm:pt>
    <dgm:pt modelId="{154A20F2-8AA6-48E6-907B-BC57056CC8D8}">
      <dgm:prSet phldrT="[Текст]"/>
      <dgm:spPr/>
      <dgm:t>
        <a:bodyPr/>
        <a:lstStyle/>
        <a:p>
          <a:r>
            <a:rPr lang="ru-RU" dirty="0" smtClean="0"/>
            <a:t>анализ содержания работы и ее основных компонентов</a:t>
          </a:r>
          <a:endParaRPr lang="ru-RU" dirty="0"/>
        </a:p>
      </dgm:t>
    </dgm:pt>
    <dgm:pt modelId="{65FC56AE-7999-4DE9-8FDE-282137BEEC4E}" type="parTrans" cxnId="{030657B3-AF2F-43CE-B8F1-2ABA3B5D347A}">
      <dgm:prSet/>
      <dgm:spPr/>
      <dgm:t>
        <a:bodyPr/>
        <a:lstStyle/>
        <a:p>
          <a:endParaRPr lang="ru-RU"/>
        </a:p>
      </dgm:t>
    </dgm:pt>
    <dgm:pt modelId="{B41DCCFE-8FE7-4518-997E-66B31892834E}" type="sibTrans" cxnId="{030657B3-AF2F-43CE-B8F1-2ABA3B5D347A}">
      <dgm:prSet/>
      <dgm:spPr/>
      <dgm:t>
        <a:bodyPr/>
        <a:lstStyle/>
        <a:p>
          <a:endParaRPr lang="ru-RU"/>
        </a:p>
      </dgm:t>
    </dgm:pt>
    <dgm:pt modelId="{22C04F1E-28DF-49FF-9CD1-DD0B170E8D82}">
      <dgm:prSet phldrT="[Текст]" phldr="1"/>
      <dgm:spPr/>
      <dgm:t>
        <a:bodyPr/>
        <a:lstStyle/>
        <a:p>
          <a:endParaRPr lang="ru-RU"/>
        </a:p>
      </dgm:t>
    </dgm:pt>
    <dgm:pt modelId="{B571CCD7-5029-412D-A1BD-D6E70A572F4F}" type="parTrans" cxnId="{E5771B46-D151-4A21-8B36-0306C779B327}">
      <dgm:prSet/>
      <dgm:spPr/>
      <dgm:t>
        <a:bodyPr/>
        <a:lstStyle/>
        <a:p>
          <a:endParaRPr lang="ru-RU"/>
        </a:p>
      </dgm:t>
    </dgm:pt>
    <dgm:pt modelId="{0589A2F4-BCCB-457C-B506-5BAEC5ED8054}" type="sibTrans" cxnId="{E5771B46-D151-4A21-8B36-0306C779B327}">
      <dgm:prSet/>
      <dgm:spPr/>
      <dgm:t>
        <a:bodyPr/>
        <a:lstStyle/>
        <a:p>
          <a:endParaRPr lang="ru-RU"/>
        </a:p>
      </dgm:t>
    </dgm:pt>
    <dgm:pt modelId="{A0A419A5-D0E8-4BBE-890A-DAA9ED1A18A5}">
      <dgm:prSet phldrT="[Текст]"/>
      <dgm:spPr/>
      <dgm:t>
        <a:bodyPr/>
        <a:lstStyle/>
        <a:p>
          <a:r>
            <a:rPr lang="ru-RU" dirty="0" smtClean="0"/>
            <a:t>определение наилучшего порядка выполнения операций</a:t>
          </a:r>
          <a:endParaRPr lang="ru-RU" dirty="0"/>
        </a:p>
      </dgm:t>
    </dgm:pt>
    <dgm:pt modelId="{9373538A-B291-49FD-B788-85A7C7058C2A}" type="parTrans" cxnId="{EDB806A9-A2CD-4D6C-BE9A-D72B34C2CF02}">
      <dgm:prSet/>
      <dgm:spPr/>
      <dgm:t>
        <a:bodyPr/>
        <a:lstStyle/>
        <a:p>
          <a:endParaRPr lang="ru-RU"/>
        </a:p>
      </dgm:t>
    </dgm:pt>
    <dgm:pt modelId="{624F54DC-5C97-44C3-8E1C-45C6C476530F}" type="sibTrans" cxnId="{EDB806A9-A2CD-4D6C-BE9A-D72B34C2CF02}">
      <dgm:prSet/>
      <dgm:spPr/>
      <dgm:t>
        <a:bodyPr/>
        <a:lstStyle/>
        <a:p>
          <a:endParaRPr lang="ru-RU"/>
        </a:p>
      </dgm:t>
    </dgm:pt>
    <dgm:pt modelId="{BD656118-B79D-451D-AB9D-166B7F45C609}">
      <dgm:prSet phldrT="[Текст]" phldr="1"/>
      <dgm:spPr/>
      <dgm:t>
        <a:bodyPr/>
        <a:lstStyle/>
        <a:p>
          <a:endParaRPr lang="ru-RU"/>
        </a:p>
      </dgm:t>
    </dgm:pt>
    <dgm:pt modelId="{CBDF4B3D-84A5-41E4-A473-9E77985C7C66}" type="parTrans" cxnId="{E1F79CDB-EC00-4B4F-B94A-3DC11E890B68}">
      <dgm:prSet/>
      <dgm:spPr/>
      <dgm:t>
        <a:bodyPr/>
        <a:lstStyle/>
        <a:p>
          <a:endParaRPr lang="ru-RU"/>
        </a:p>
      </dgm:t>
    </dgm:pt>
    <dgm:pt modelId="{5AA27385-3C7A-4853-9465-6E0D4BDF151B}" type="sibTrans" cxnId="{E1F79CDB-EC00-4B4F-B94A-3DC11E890B68}">
      <dgm:prSet/>
      <dgm:spPr/>
      <dgm:t>
        <a:bodyPr/>
        <a:lstStyle/>
        <a:p>
          <a:endParaRPr lang="ru-RU"/>
        </a:p>
      </dgm:t>
    </dgm:pt>
    <dgm:pt modelId="{8DCCAE86-3EE7-4D0D-BCFC-87A120027931}">
      <dgm:prSet phldrT="[Текст]"/>
      <dgm:spPr/>
      <dgm:t>
        <a:bodyPr/>
        <a:lstStyle/>
        <a:p>
          <a:r>
            <a:rPr lang="ru-RU" dirty="0" smtClean="0"/>
            <a:t>разработка на основе полученных выводов стандартов, норм труда </a:t>
          </a:r>
          <a:endParaRPr lang="ru-RU" dirty="0"/>
        </a:p>
      </dgm:t>
    </dgm:pt>
    <dgm:pt modelId="{8295A5D8-3B18-4704-9FBE-93CF629D5A3D}" type="parTrans" cxnId="{AA579D05-E362-43CC-9187-88ABB1BF0291}">
      <dgm:prSet/>
      <dgm:spPr/>
      <dgm:t>
        <a:bodyPr/>
        <a:lstStyle/>
        <a:p>
          <a:endParaRPr lang="ru-RU"/>
        </a:p>
      </dgm:t>
    </dgm:pt>
    <dgm:pt modelId="{BE41B4F4-ADA9-406E-8F23-10C259C60CB0}" type="sibTrans" cxnId="{AA579D05-E362-43CC-9187-88ABB1BF0291}">
      <dgm:prSet/>
      <dgm:spPr/>
      <dgm:t>
        <a:bodyPr/>
        <a:lstStyle/>
        <a:p>
          <a:endParaRPr lang="ru-RU"/>
        </a:p>
      </dgm:t>
    </dgm:pt>
    <dgm:pt modelId="{F9F70AE0-B34A-41B4-AD5F-BEDD84011FD1}" type="pres">
      <dgm:prSet presAssocID="{38E14DB6-BD17-4F15-8B58-DE85D80A996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F21E1B53-7741-41CA-9242-CF4E9AA93673}" type="pres">
      <dgm:prSet presAssocID="{B27C218A-F8C1-4B1C-9230-8544CBFD3600}" presName="parenttextcomposite" presStyleCnt="0"/>
      <dgm:spPr/>
    </dgm:pt>
    <dgm:pt modelId="{9AD8FE81-ACD9-4645-B0B4-EF700AF8C11E}" type="pres">
      <dgm:prSet presAssocID="{B27C218A-F8C1-4B1C-9230-8544CBFD3600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B5C37-99ED-46FA-9430-18B314E6D594}" type="pres">
      <dgm:prSet presAssocID="{B27C218A-F8C1-4B1C-9230-8544CBFD3600}" presName="composite" presStyleCnt="0"/>
      <dgm:spPr/>
    </dgm:pt>
    <dgm:pt modelId="{12E0581A-19F7-41CE-BAFB-0178FAAB1D09}" type="pres">
      <dgm:prSet presAssocID="{B27C218A-F8C1-4B1C-9230-8544CBFD3600}" presName="chevron1" presStyleLbl="alignNode1" presStyleIdx="0" presStyleCnt="21"/>
      <dgm:spPr/>
    </dgm:pt>
    <dgm:pt modelId="{AE773367-9AE6-462D-A852-75DE0A2D46D9}" type="pres">
      <dgm:prSet presAssocID="{B27C218A-F8C1-4B1C-9230-8544CBFD3600}" presName="chevron2" presStyleLbl="alignNode1" presStyleIdx="1" presStyleCnt="21"/>
      <dgm:spPr/>
    </dgm:pt>
    <dgm:pt modelId="{1A0BD183-E59A-4B56-9D33-5E87C154BA90}" type="pres">
      <dgm:prSet presAssocID="{B27C218A-F8C1-4B1C-9230-8544CBFD3600}" presName="chevron3" presStyleLbl="alignNode1" presStyleIdx="2" presStyleCnt="21"/>
      <dgm:spPr/>
    </dgm:pt>
    <dgm:pt modelId="{6B96F7DE-2688-4976-B6B5-9F09664131B8}" type="pres">
      <dgm:prSet presAssocID="{B27C218A-F8C1-4B1C-9230-8544CBFD3600}" presName="chevron4" presStyleLbl="alignNode1" presStyleIdx="3" presStyleCnt="21"/>
      <dgm:spPr/>
    </dgm:pt>
    <dgm:pt modelId="{9648C70B-7782-40A3-A3AC-BD0EE411383C}" type="pres">
      <dgm:prSet presAssocID="{B27C218A-F8C1-4B1C-9230-8544CBFD3600}" presName="chevron5" presStyleLbl="alignNode1" presStyleIdx="4" presStyleCnt="21"/>
      <dgm:spPr/>
    </dgm:pt>
    <dgm:pt modelId="{9B50FAEB-336C-4A3D-8011-F4ED900E84BA}" type="pres">
      <dgm:prSet presAssocID="{B27C218A-F8C1-4B1C-9230-8544CBFD3600}" presName="chevron6" presStyleLbl="alignNode1" presStyleIdx="5" presStyleCnt="21"/>
      <dgm:spPr/>
    </dgm:pt>
    <dgm:pt modelId="{FC65A572-0292-4051-9178-C4B677A2BBC4}" type="pres">
      <dgm:prSet presAssocID="{B27C218A-F8C1-4B1C-9230-8544CBFD3600}" presName="chevron7" presStyleLbl="alignNode1" presStyleIdx="6" presStyleCnt="21"/>
      <dgm:spPr/>
    </dgm:pt>
    <dgm:pt modelId="{5AFCD369-AF90-48BF-80F0-7EF43158A0F9}" type="pres">
      <dgm:prSet presAssocID="{B27C218A-F8C1-4B1C-9230-8544CBFD3600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7755D-BB3B-457D-A3B1-CF28DA6CB475}" type="pres">
      <dgm:prSet presAssocID="{F6AF2CB6-89E1-4F04-8729-5046BDF3F7FB}" presName="sibTrans" presStyleCnt="0"/>
      <dgm:spPr/>
    </dgm:pt>
    <dgm:pt modelId="{C99A6997-B81F-4742-89DB-83B0C18B9791}" type="pres">
      <dgm:prSet presAssocID="{22C04F1E-28DF-49FF-9CD1-DD0B170E8D82}" presName="parenttextcomposite" presStyleCnt="0"/>
      <dgm:spPr/>
    </dgm:pt>
    <dgm:pt modelId="{61BB52C9-F62B-4048-9A41-C07B8987D806}" type="pres">
      <dgm:prSet presAssocID="{22C04F1E-28DF-49FF-9CD1-DD0B170E8D82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1D5BD-99BB-492D-914D-D5B8D07479E9}" type="pres">
      <dgm:prSet presAssocID="{22C04F1E-28DF-49FF-9CD1-DD0B170E8D82}" presName="composite" presStyleCnt="0"/>
      <dgm:spPr/>
    </dgm:pt>
    <dgm:pt modelId="{26B48D8D-D03F-48E6-92BC-2997D6584219}" type="pres">
      <dgm:prSet presAssocID="{22C04F1E-28DF-49FF-9CD1-DD0B170E8D82}" presName="chevron1" presStyleLbl="alignNode1" presStyleIdx="7" presStyleCnt="21"/>
      <dgm:spPr/>
    </dgm:pt>
    <dgm:pt modelId="{D25C36C8-9FE8-4A06-9AB8-FFEC3A6DBE62}" type="pres">
      <dgm:prSet presAssocID="{22C04F1E-28DF-49FF-9CD1-DD0B170E8D82}" presName="chevron2" presStyleLbl="alignNode1" presStyleIdx="8" presStyleCnt="21"/>
      <dgm:spPr/>
    </dgm:pt>
    <dgm:pt modelId="{BCB34A31-A7C8-4450-9B0D-DD533BA59268}" type="pres">
      <dgm:prSet presAssocID="{22C04F1E-28DF-49FF-9CD1-DD0B170E8D82}" presName="chevron3" presStyleLbl="alignNode1" presStyleIdx="9" presStyleCnt="21"/>
      <dgm:spPr/>
    </dgm:pt>
    <dgm:pt modelId="{A36F776E-1E27-40ED-8616-056322A1D7DA}" type="pres">
      <dgm:prSet presAssocID="{22C04F1E-28DF-49FF-9CD1-DD0B170E8D82}" presName="chevron4" presStyleLbl="alignNode1" presStyleIdx="10" presStyleCnt="21"/>
      <dgm:spPr/>
    </dgm:pt>
    <dgm:pt modelId="{307F0F13-E7C4-4027-BBDB-11571B3ED4A2}" type="pres">
      <dgm:prSet presAssocID="{22C04F1E-28DF-49FF-9CD1-DD0B170E8D82}" presName="chevron5" presStyleLbl="alignNode1" presStyleIdx="11" presStyleCnt="21"/>
      <dgm:spPr/>
    </dgm:pt>
    <dgm:pt modelId="{BE72E377-3967-427C-9EB1-E66FE5205D7D}" type="pres">
      <dgm:prSet presAssocID="{22C04F1E-28DF-49FF-9CD1-DD0B170E8D82}" presName="chevron6" presStyleLbl="alignNode1" presStyleIdx="12" presStyleCnt="21"/>
      <dgm:spPr/>
    </dgm:pt>
    <dgm:pt modelId="{ABD5396F-8A22-4315-B9DA-D565B99CF7D0}" type="pres">
      <dgm:prSet presAssocID="{22C04F1E-28DF-49FF-9CD1-DD0B170E8D82}" presName="chevron7" presStyleLbl="alignNode1" presStyleIdx="13" presStyleCnt="21"/>
      <dgm:spPr/>
    </dgm:pt>
    <dgm:pt modelId="{E5CFECF1-E021-4608-AF3B-55A8625C3BD8}" type="pres">
      <dgm:prSet presAssocID="{22C04F1E-28DF-49FF-9CD1-DD0B170E8D82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7C607-44EE-47FF-B44E-356D97BFB7EB}" type="pres">
      <dgm:prSet presAssocID="{0589A2F4-BCCB-457C-B506-5BAEC5ED8054}" presName="sibTrans" presStyleCnt="0"/>
      <dgm:spPr/>
    </dgm:pt>
    <dgm:pt modelId="{AE4E59DA-A55B-4C77-8EF2-8FC05649F0E2}" type="pres">
      <dgm:prSet presAssocID="{BD656118-B79D-451D-AB9D-166B7F45C609}" presName="parenttextcomposite" presStyleCnt="0"/>
      <dgm:spPr/>
    </dgm:pt>
    <dgm:pt modelId="{BA017996-1532-4A2D-9E9F-CED191E8FFFA}" type="pres">
      <dgm:prSet presAssocID="{BD656118-B79D-451D-AB9D-166B7F45C609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80033-A05F-45C8-B7CD-A8B7A7D2210A}" type="pres">
      <dgm:prSet presAssocID="{BD656118-B79D-451D-AB9D-166B7F45C609}" presName="composite" presStyleCnt="0"/>
      <dgm:spPr/>
    </dgm:pt>
    <dgm:pt modelId="{9B49E25D-510B-44FE-97CD-F2100A235179}" type="pres">
      <dgm:prSet presAssocID="{BD656118-B79D-451D-AB9D-166B7F45C609}" presName="chevron1" presStyleLbl="alignNode1" presStyleIdx="14" presStyleCnt="21"/>
      <dgm:spPr/>
    </dgm:pt>
    <dgm:pt modelId="{80A025CA-D50E-47C5-9887-2D6D34862990}" type="pres">
      <dgm:prSet presAssocID="{BD656118-B79D-451D-AB9D-166B7F45C609}" presName="chevron2" presStyleLbl="alignNode1" presStyleIdx="15" presStyleCnt="21"/>
      <dgm:spPr/>
    </dgm:pt>
    <dgm:pt modelId="{940C7414-BA95-4113-A827-B7B8CDFD7DE8}" type="pres">
      <dgm:prSet presAssocID="{BD656118-B79D-451D-AB9D-166B7F45C609}" presName="chevron3" presStyleLbl="alignNode1" presStyleIdx="16" presStyleCnt="21"/>
      <dgm:spPr/>
    </dgm:pt>
    <dgm:pt modelId="{951070F5-498F-4DDD-A76D-B12D2DEC6E2B}" type="pres">
      <dgm:prSet presAssocID="{BD656118-B79D-451D-AB9D-166B7F45C609}" presName="chevron4" presStyleLbl="alignNode1" presStyleIdx="17" presStyleCnt="21"/>
      <dgm:spPr/>
    </dgm:pt>
    <dgm:pt modelId="{EB67CEEB-A9F1-40F4-B4CE-02DC43715C94}" type="pres">
      <dgm:prSet presAssocID="{BD656118-B79D-451D-AB9D-166B7F45C609}" presName="chevron5" presStyleLbl="alignNode1" presStyleIdx="18" presStyleCnt="21"/>
      <dgm:spPr/>
    </dgm:pt>
    <dgm:pt modelId="{96EA159B-8EDA-4CC0-BC0B-CA3E822F7555}" type="pres">
      <dgm:prSet presAssocID="{BD656118-B79D-451D-AB9D-166B7F45C609}" presName="chevron6" presStyleLbl="alignNode1" presStyleIdx="19" presStyleCnt="21"/>
      <dgm:spPr/>
    </dgm:pt>
    <dgm:pt modelId="{11024721-C71A-4B4A-BF5E-F354E4E9DF88}" type="pres">
      <dgm:prSet presAssocID="{BD656118-B79D-451D-AB9D-166B7F45C609}" presName="chevron7" presStyleLbl="alignNode1" presStyleIdx="20" presStyleCnt="21"/>
      <dgm:spPr/>
    </dgm:pt>
    <dgm:pt modelId="{E104D36A-78F5-43AA-9F82-0E2BCA4CD337}" type="pres">
      <dgm:prSet presAssocID="{BD656118-B79D-451D-AB9D-166B7F45C609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FF2F71-D067-47A3-AFDD-3F6AB1D36916}" type="presOf" srcId="{154A20F2-8AA6-48E6-907B-BC57056CC8D8}" destId="{5AFCD369-AF90-48BF-80F0-7EF43158A0F9}" srcOrd="0" destOrd="0" presId="urn:microsoft.com/office/officeart/2008/layout/VerticalAccentList"/>
    <dgm:cxn modelId="{A464E3FD-04E1-41B6-89B4-DF7AFED34270}" type="presOf" srcId="{B27C218A-F8C1-4B1C-9230-8544CBFD3600}" destId="{9AD8FE81-ACD9-4645-B0B4-EF700AF8C11E}" srcOrd="0" destOrd="0" presId="urn:microsoft.com/office/officeart/2008/layout/VerticalAccentList"/>
    <dgm:cxn modelId="{80F5B723-7C55-4512-873A-769D9555F049}" type="presOf" srcId="{22C04F1E-28DF-49FF-9CD1-DD0B170E8D82}" destId="{61BB52C9-F62B-4048-9A41-C07B8987D806}" srcOrd="0" destOrd="0" presId="urn:microsoft.com/office/officeart/2008/layout/VerticalAccentList"/>
    <dgm:cxn modelId="{EDB806A9-A2CD-4D6C-BE9A-D72B34C2CF02}" srcId="{22C04F1E-28DF-49FF-9CD1-DD0B170E8D82}" destId="{A0A419A5-D0E8-4BBE-890A-DAA9ED1A18A5}" srcOrd="0" destOrd="0" parTransId="{9373538A-B291-49FD-B788-85A7C7058C2A}" sibTransId="{624F54DC-5C97-44C3-8E1C-45C6C476530F}"/>
    <dgm:cxn modelId="{E12AA1A7-35F8-4143-9C55-0E133F85FD7A}" type="presOf" srcId="{38E14DB6-BD17-4F15-8B58-DE85D80A9969}" destId="{F9F70AE0-B34A-41B4-AD5F-BEDD84011FD1}" srcOrd="0" destOrd="0" presId="urn:microsoft.com/office/officeart/2008/layout/VerticalAccentList"/>
    <dgm:cxn modelId="{E5771B46-D151-4A21-8B36-0306C779B327}" srcId="{38E14DB6-BD17-4F15-8B58-DE85D80A9969}" destId="{22C04F1E-28DF-49FF-9CD1-DD0B170E8D82}" srcOrd="1" destOrd="0" parTransId="{B571CCD7-5029-412D-A1BD-D6E70A572F4F}" sibTransId="{0589A2F4-BCCB-457C-B506-5BAEC5ED8054}"/>
    <dgm:cxn modelId="{C85322D3-3872-4E12-A158-38C14A34BB66}" type="presOf" srcId="{8DCCAE86-3EE7-4D0D-BCFC-87A120027931}" destId="{E104D36A-78F5-43AA-9F82-0E2BCA4CD337}" srcOrd="0" destOrd="0" presId="urn:microsoft.com/office/officeart/2008/layout/VerticalAccentList"/>
    <dgm:cxn modelId="{D12B5CEC-33F2-4595-9C10-AFF724FCA837}" type="presOf" srcId="{A0A419A5-D0E8-4BBE-890A-DAA9ED1A18A5}" destId="{E5CFECF1-E021-4608-AF3B-55A8625C3BD8}" srcOrd="0" destOrd="0" presId="urn:microsoft.com/office/officeart/2008/layout/VerticalAccentList"/>
    <dgm:cxn modelId="{FD228B16-34ED-4176-B599-8117E2BE96CF}" type="presOf" srcId="{BD656118-B79D-451D-AB9D-166B7F45C609}" destId="{BA017996-1532-4A2D-9E9F-CED191E8FFFA}" srcOrd="0" destOrd="0" presId="urn:microsoft.com/office/officeart/2008/layout/VerticalAccentList"/>
    <dgm:cxn modelId="{AA579D05-E362-43CC-9187-88ABB1BF0291}" srcId="{BD656118-B79D-451D-AB9D-166B7F45C609}" destId="{8DCCAE86-3EE7-4D0D-BCFC-87A120027931}" srcOrd="0" destOrd="0" parTransId="{8295A5D8-3B18-4704-9FBE-93CF629D5A3D}" sibTransId="{BE41B4F4-ADA9-406E-8F23-10C259C60CB0}"/>
    <dgm:cxn modelId="{E1F79CDB-EC00-4B4F-B94A-3DC11E890B68}" srcId="{38E14DB6-BD17-4F15-8B58-DE85D80A9969}" destId="{BD656118-B79D-451D-AB9D-166B7F45C609}" srcOrd="2" destOrd="0" parTransId="{CBDF4B3D-84A5-41E4-A473-9E77985C7C66}" sibTransId="{5AA27385-3C7A-4853-9465-6E0D4BDF151B}"/>
    <dgm:cxn modelId="{AB999D2C-E4E5-41B4-994F-BBFC1DD9CF8F}" srcId="{38E14DB6-BD17-4F15-8B58-DE85D80A9969}" destId="{B27C218A-F8C1-4B1C-9230-8544CBFD3600}" srcOrd="0" destOrd="0" parTransId="{7381709A-15AC-46A3-B2B7-A06181692321}" sibTransId="{F6AF2CB6-89E1-4F04-8729-5046BDF3F7FB}"/>
    <dgm:cxn modelId="{030657B3-AF2F-43CE-B8F1-2ABA3B5D347A}" srcId="{B27C218A-F8C1-4B1C-9230-8544CBFD3600}" destId="{154A20F2-8AA6-48E6-907B-BC57056CC8D8}" srcOrd="0" destOrd="0" parTransId="{65FC56AE-7999-4DE9-8FDE-282137BEEC4E}" sibTransId="{B41DCCFE-8FE7-4518-997E-66B31892834E}"/>
    <dgm:cxn modelId="{15230B29-25A6-4569-99AB-8E20D87D2FEA}" type="presParOf" srcId="{F9F70AE0-B34A-41B4-AD5F-BEDD84011FD1}" destId="{F21E1B53-7741-41CA-9242-CF4E9AA93673}" srcOrd="0" destOrd="0" presId="urn:microsoft.com/office/officeart/2008/layout/VerticalAccentList"/>
    <dgm:cxn modelId="{B4DE9020-AE48-407F-9E9E-3189BE255760}" type="presParOf" srcId="{F21E1B53-7741-41CA-9242-CF4E9AA93673}" destId="{9AD8FE81-ACD9-4645-B0B4-EF700AF8C11E}" srcOrd="0" destOrd="0" presId="urn:microsoft.com/office/officeart/2008/layout/VerticalAccentList"/>
    <dgm:cxn modelId="{FB834F8B-1BF7-47C6-959E-590DB90D26D8}" type="presParOf" srcId="{F9F70AE0-B34A-41B4-AD5F-BEDD84011FD1}" destId="{CEBB5C37-99ED-46FA-9430-18B314E6D594}" srcOrd="1" destOrd="0" presId="urn:microsoft.com/office/officeart/2008/layout/VerticalAccentList"/>
    <dgm:cxn modelId="{0F91E5FC-23D0-4DF0-8A76-11FA28ED32C1}" type="presParOf" srcId="{CEBB5C37-99ED-46FA-9430-18B314E6D594}" destId="{12E0581A-19F7-41CE-BAFB-0178FAAB1D09}" srcOrd="0" destOrd="0" presId="urn:microsoft.com/office/officeart/2008/layout/VerticalAccentList"/>
    <dgm:cxn modelId="{0F1B2B60-E2D1-4E93-8F8F-9A436A2C4D27}" type="presParOf" srcId="{CEBB5C37-99ED-46FA-9430-18B314E6D594}" destId="{AE773367-9AE6-462D-A852-75DE0A2D46D9}" srcOrd="1" destOrd="0" presId="urn:microsoft.com/office/officeart/2008/layout/VerticalAccentList"/>
    <dgm:cxn modelId="{AFDF3EAC-34E1-4D49-BFE2-91F95A3D56FB}" type="presParOf" srcId="{CEBB5C37-99ED-46FA-9430-18B314E6D594}" destId="{1A0BD183-E59A-4B56-9D33-5E87C154BA90}" srcOrd="2" destOrd="0" presId="urn:microsoft.com/office/officeart/2008/layout/VerticalAccentList"/>
    <dgm:cxn modelId="{F68FC855-E48C-4F38-B6CC-DBD7C1695473}" type="presParOf" srcId="{CEBB5C37-99ED-46FA-9430-18B314E6D594}" destId="{6B96F7DE-2688-4976-B6B5-9F09664131B8}" srcOrd="3" destOrd="0" presId="urn:microsoft.com/office/officeart/2008/layout/VerticalAccentList"/>
    <dgm:cxn modelId="{A442A7B9-CD4C-4667-8E7F-373EA8FB04FE}" type="presParOf" srcId="{CEBB5C37-99ED-46FA-9430-18B314E6D594}" destId="{9648C70B-7782-40A3-A3AC-BD0EE411383C}" srcOrd="4" destOrd="0" presId="urn:microsoft.com/office/officeart/2008/layout/VerticalAccentList"/>
    <dgm:cxn modelId="{DB4F1EAF-C060-498F-BECD-5C48ACC99A70}" type="presParOf" srcId="{CEBB5C37-99ED-46FA-9430-18B314E6D594}" destId="{9B50FAEB-336C-4A3D-8011-F4ED900E84BA}" srcOrd="5" destOrd="0" presId="urn:microsoft.com/office/officeart/2008/layout/VerticalAccentList"/>
    <dgm:cxn modelId="{E3BB246E-7175-4147-9270-24E25AC4A9AB}" type="presParOf" srcId="{CEBB5C37-99ED-46FA-9430-18B314E6D594}" destId="{FC65A572-0292-4051-9178-C4B677A2BBC4}" srcOrd="6" destOrd="0" presId="urn:microsoft.com/office/officeart/2008/layout/VerticalAccentList"/>
    <dgm:cxn modelId="{08750128-81DB-4E04-989B-AE8B88CE86DA}" type="presParOf" srcId="{CEBB5C37-99ED-46FA-9430-18B314E6D594}" destId="{5AFCD369-AF90-48BF-80F0-7EF43158A0F9}" srcOrd="7" destOrd="0" presId="urn:microsoft.com/office/officeart/2008/layout/VerticalAccentList"/>
    <dgm:cxn modelId="{A3F6962C-AACC-4E86-A818-04A839379FD3}" type="presParOf" srcId="{F9F70AE0-B34A-41B4-AD5F-BEDD84011FD1}" destId="{3927755D-BB3B-457D-A3B1-CF28DA6CB475}" srcOrd="2" destOrd="0" presId="urn:microsoft.com/office/officeart/2008/layout/VerticalAccentList"/>
    <dgm:cxn modelId="{CE64C1A9-E46A-4D78-92C9-6071DB6D019A}" type="presParOf" srcId="{F9F70AE0-B34A-41B4-AD5F-BEDD84011FD1}" destId="{C99A6997-B81F-4742-89DB-83B0C18B9791}" srcOrd="3" destOrd="0" presId="urn:microsoft.com/office/officeart/2008/layout/VerticalAccentList"/>
    <dgm:cxn modelId="{0F6056A6-A1DE-4FA4-B739-94888D8BAE44}" type="presParOf" srcId="{C99A6997-B81F-4742-89DB-83B0C18B9791}" destId="{61BB52C9-F62B-4048-9A41-C07B8987D806}" srcOrd="0" destOrd="0" presId="urn:microsoft.com/office/officeart/2008/layout/VerticalAccentList"/>
    <dgm:cxn modelId="{8B835D70-9EC7-4532-B629-FA2DCA6F74CC}" type="presParOf" srcId="{F9F70AE0-B34A-41B4-AD5F-BEDD84011FD1}" destId="{50D1D5BD-99BB-492D-914D-D5B8D07479E9}" srcOrd="4" destOrd="0" presId="urn:microsoft.com/office/officeart/2008/layout/VerticalAccentList"/>
    <dgm:cxn modelId="{B773596C-CAD4-4E11-AA8D-D735E8073A23}" type="presParOf" srcId="{50D1D5BD-99BB-492D-914D-D5B8D07479E9}" destId="{26B48D8D-D03F-48E6-92BC-2997D6584219}" srcOrd="0" destOrd="0" presId="urn:microsoft.com/office/officeart/2008/layout/VerticalAccentList"/>
    <dgm:cxn modelId="{5C4D3391-4AD8-439B-A011-97DDB5C61054}" type="presParOf" srcId="{50D1D5BD-99BB-492D-914D-D5B8D07479E9}" destId="{D25C36C8-9FE8-4A06-9AB8-FFEC3A6DBE62}" srcOrd="1" destOrd="0" presId="urn:microsoft.com/office/officeart/2008/layout/VerticalAccentList"/>
    <dgm:cxn modelId="{47271CF1-D7E1-4C01-812E-4BBE0140CF54}" type="presParOf" srcId="{50D1D5BD-99BB-492D-914D-D5B8D07479E9}" destId="{BCB34A31-A7C8-4450-9B0D-DD533BA59268}" srcOrd="2" destOrd="0" presId="urn:microsoft.com/office/officeart/2008/layout/VerticalAccentList"/>
    <dgm:cxn modelId="{C646E809-4F61-4C51-AA7D-4929B4D51F0F}" type="presParOf" srcId="{50D1D5BD-99BB-492D-914D-D5B8D07479E9}" destId="{A36F776E-1E27-40ED-8616-056322A1D7DA}" srcOrd="3" destOrd="0" presId="urn:microsoft.com/office/officeart/2008/layout/VerticalAccentList"/>
    <dgm:cxn modelId="{CE96C6E4-2387-4CDB-8E07-C497CB6DF427}" type="presParOf" srcId="{50D1D5BD-99BB-492D-914D-D5B8D07479E9}" destId="{307F0F13-E7C4-4027-BBDB-11571B3ED4A2}" srcOrd="4" destOrd="0" presId="urn:microsoft.com/office/officeart/2008/layout/VerticalAccentList"/>
    <dgm:cxn modelId="{D21E3D01-62C3-4E46-8E78-E5B3ABEEE726}" type="presParOf" srcId="{50D1D5BD-99BB-492D-914D-D5B8D07479E9}" destId="{BE72E377-3967-427C-9EB1-E66FE5205D7D}" srcOrd="5" destOrd="0" presId="urn:microsoft.com/office/officeart/2008/layout/VerticalAccentList"/>
    <dgm:cxn modelId="{FA186473-6EF5-4FCA-B752-F28E62D91DE8}" type="presParOf" srcId="{50D1D5BD-99BB-492D-914D-D5B8D07479E9}" destId="{ABD5396F-8A22-4315-B9DA-D565B99CF7D0}" srcOrd="6" destOrd="0" presId="urn:microsoft.com/office/officeart/2008/layout/VerticalAccentList"/>
    <dgm:cxn modelId="{CA4FFC07-9845-4A74-9B98-19C38281E816}" type="presParOf" srcId="{50D1D5BD-99BB-492D-914D-D5B8D07479E9}" destId="{E5CFECF1-E021-4608-AF3B-55A8625C3BD8}" srcOrd="7" destOrd="0" presId="urn:microsoft.com/office/officeart/2008/layout/VerticalAccentList"/>
    <dgm:cxn modelId="{EB5A5169-758A-462B-8F6D-70A1CDD7F941}" type="presParOf" srcId="{F9F70AE0-B34A-41B4-AD5F-BEDD84011FD1}" destId="{F887C607-44EE-47FF-B44E-356D97BFB7EB}" srcOrd="5" destOrd="0" presId="urn:microsoft.com/office/officeart/2008/layout/VerticalAccentList"/>
    <dgm:cxn modelId="{9BE7FFE4-EFCB-4212-9C51-F18038E0A092}" type="presParOf" srcId="{F9F70AE0-B34A-41B4-AD5F-BEDD84011FD1}" destId="{AE4E59DA-A55B-4C77-8EF2-8FC05649F0E2}" srcOrd="6" destOrd="0" presId="urn:microsoft.com/office/officeart/2008/layout/VerticalAccentList"/>
    <dgm:cxn modelId="{F8299E82-6111-4BEB-B120-368360DDB223}" type="presParOf" srcId="{AE4E59DA-A55B-4C77-8EF2-8FC05649F0E2}" destId="{BA017996-1532-4A2D-9E9F-CED191E8FFFA}" srcOrd="0" destOrd="0" presId="urn:microsoft.com/office/officeart/2008/layout/VerticalAccentList"/>
    <dgm:cxn modelId="{20C29305-BA38-432D-9696-E87355FF6F2F}" type="presParOf" srcId="{F9F70AE0-B34A-41B4-AD5F-BEDD84011FD1}" destId="{C6580033-A05F-45C8-B7CD-A8B7A7D2210A}" srcOrd="7" destOrd="0" presId="urn:microsoft.com/office/officeart/2008/layout/VerticalAccentList"/>
    <dgm:cxn modelId="{69570682-4D3B-4C2D-8E76-F3DE65BD0E9A}" type="presParOf" srcId="{C6580033-A05F-45C8-B7CD-A8B7A7D2210A}" destId="{9B49E25D-510B-44FE-97CD-F2100A235179}" srcOrd="0" destOrd="0" presId="urn:microsoft.com/office/officeart/2008/layout/VerticalAccentList"/>
    <dgm:cxn modelId="{C8A7FBBC-AC79-4341-A2F8-53033965CF2D}" type="presParOf" srcId="{C6580033-A05F-45C8-B7CD-A8B7A7D2210A}" destId="{80A025CA-D50E-47C5-9887-2D6D34862990}" srcOrd="1" destOrd="0" presId="urn:microsoft.com/office/officeart/2008/layout/VerticalAccentList"/>
    <dgm:cxn modelId="{6F0B4D4C-3672-4A1F-B197-2CA4C927AA73}" type="presParOf" srcId="{C6580033-A05F-45C8-B7CD-A8B7A7D2210A}" destId="{940C7414-BA95-4113-A827-B7B8CDFD7DE8}" srcOrd="2" destOrd="0" presId="urn:microsoft.com/office/officeart/2008/layout/VerticalAccentList"/>
    <dgm:cxn modelId="{C7E7592F-9BB0-4D94-9739-8F3AD4A8C502}" type="presParOf" srcId="{C6580033-A05F-45C8-B7CD-A8B7A7D2210A}" destId="{951070F5-498F-4DDD-A76D-B12D2DEC6E2B}" srcOrd="3" destOrd="0" presId="urn:microsoft.com/office/officeart/2008/layout/VerticalAccentList"/>
    <dgm:cxn modelId="{63C0A18E-7AF0-4D4C-A699-DB06F37721E9}" type="presParOf" srcId="{C6580033-A05F-45C8-B7CD-A8B7A7D2210A}" destId="{EB67CEEB-A9F1-40F4-B4CE-02DC43715C94}" srcOrd="4" destOrd="0" presId="urn:microsoft.com/office/officeart/2008/layout/VerticalAccentList"/>
    <dgm:cxn modelId="{B290DCDA-3394-4B85-8B9C-D9D812FDC7AB}" type="presParOf" srcId="{C6580033-A05F-45C8-B7CD-A8B7A7D2210A}" destId="{96EA159B-8EDA-4CC0-BC0B-CA3E822F7555}" srcOrd="5" destOrd="0" presId="urn:microsoft.com/office/officeart/2008/layout/VerticalAccentList"/>
    <dgm:cxn modelId="{0E17E894-D649-475D-8D8B-14CB84881612}" type="presParOf" srcId="{C6580033-A05F-45C8-B7CD-A8B7A7D2210A}" destId="{11024721-C71A-4B4A-BF5E-F354E4E9DF88}" srcOrd="6" destOrd="0" presId="urn:microsoft.com/office/officeart/2008/layout/VerticalAccentList"/>
    <dgm:cxn modelId="{359EAA3E-920E-4911-B928-EEA82DD8E037}" type="presParOf" srcId="{C6580033-A05F-45C8-B7CD-A8B7A7D2210A}" destId="{E104D36A-78F5-43AA-9F82-0E2BCA4CD33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058849-B818-46C4-A46B-3EB6CB72B9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F624B-95E3-4A1A-8C3A-B594C6C65B79}">
      <dgm:prSet phldrT="[Текст]"/>
      <dgm:spPr/>
      <dgm:t>
        <a:bodyPr/>
        <a:lstStyle/>
        <a:p>
          <a:r>
            <a:rPr lang="ru-RU" dirty="0" smtClean="0"/>
            <a:t>Разделение труда</a:t>
          </a:r>
          <a:endParaRPr lang="ru-RU" dirty="0"/>
        </a:p>
      </dgm:t>
    </dgm:pt>
    <dgm:pt modelId="{9310240D-FEE6-4F9F-A3BE-B1CA6D98C791}" type="parTrans" cxnId="{2BE32FE1-18B9-45B6-9085-2081740C6EE4}">
      <dgm:prSet/>
      <dgm:spPr/>
      <dgm:t>
        <a:bodyPr/>
        <a:lstStyle/>
        <a:p>
          <a:endParaRPr lang="ru-RU"/>
        </a:p>
      </dgm:t>
    </dgm:pt>
    <dgm:pt modelId="{7B370B4F-BFD5-436F-914C-68B603C3464E}" type="sibTrans" cxnId="{2BE32FE1-18B9-45B6-9085-2081740C6EE4}">
      <dgm:prSet/>
      <dgm:spPr/>
      <dgm:t>
        <a:bodyPr/>
        <a:lstStyle/>
        <a:p>
          <a:endParaRPr lang="ru-RU"/>
        </a:p>
      </dgm:t>
    </dgm:pt>
    <dgm:pt modelId="{2B825B59-0C7F-482A-AA75-ADBD6BDFC739}">
      <dgm:prSet phldrT="[Текст]"/>
      <dgm:spPr/>
      <dgm:t>
        <a:bodyPr/>
        <a:lstStyle/>
        <a:p>
          <a:r>
            <a:rPr lang="ru-RU" dirty="0" smtClean="0"/>
            <a:t>Полномочия и ответственность</a:t>
          </a:r>
          <a:endParaRPr lang="ru-RU" dirty="0"/>
        </a:p>
      </dgm:t>
    </dgm:pt>
    <dgm:pt modelId="{C6BE62D1-E63E-4861-ADE6-B7CFB733E177}" type="parTrans" cxnId="{6FE45661-E620-4FDD-A5EC-4BBB11228F91}">
      <dgm:prSet/>
      <dgm:spPr/>
      <dgm:t>
        <a:bodyPr/>
        <a:lstStyle/>
        <a:p>
          <a:endParaRPr lang="ru-RU"/>
        </a:p>
      </dgm:t>
    </dgm:pt>
    <dgm:pt modelId="{6536D793-8630-4CC8-84D8-D947755572BA}" type="sibTrans" cxnId="{6FE45661-E620-4FDD-A5EC-4BBB11228F91}">
      <dgm:prSet/>
      <dgm:spPr/>
      <dgm:t>
        <a:bodyPr/>
        <a:lstStyle/>
        <a:p>
          <a:endParaRPr lang="ru-RU"/>
        </a:p>
      </dgm:t>
    </dgm:pt>
    <dgm:pt modelId="{46B852B4-A7D9-4901-8D3F-7D52A557DF6D}">
      <dgm:prSet phldrT="[Текст]"/>
      <dgm:spPr/>
      <dgm:t>
        <a:bodyPr/>
        <a:lstStyle/>
        <a:p>
          <a:r>
            <a:rPr lang="ru-RU" dirty="0" smtClean="0"/>
            <a:t>Дисциплина</a:t>
          </a:r>
          <a:endParaRPr lang="ru-RU" dirty="0"/>
        </a:p>
      </dgm:t>
    </dgm:pt>
    <dgm:pt modelId="{EBBF4009-FF8A-41B0-BFE0-EB938914F814}" type="parTrans" cxnId="{3755CE46-8977-4C00-9410-046A295AA59B}">
      <dgm:prSet/>
      <dgm:spPr/>
      <dgm:t>
        <a:bodyPr/>
        <a:lstStyle/>
        <a:p>
          <a:endParaRPr lang="ru-RU"/>
        </a:p>
      </dgm:t>
    </dgm:pt>
    <dgm:pt modelId="{8C7B4A91-7796-4F9C-AD52-6584043EE1A2}" type="sibTrans" cxnId="{3755CE46-8977-4C00-9410-046A295AA59B}">
      <dgm:prSet/>
      <dgm:spPr/>
      <dgm:t>
        <a:bodyPr/>
        <a:lstStyle/>
        <a:p>
          <a:endParaRPr lang="ru-RU"/>
        </a:p>
      </dgm:t>
    </dgm:pt>
    <dgm:pt modelId="{54BC42E5-F8D9-4ADF-A7DA-4EBCB4687BF3}">
      <dgm:prSet phldrT="[Текст]"/>
      <dgm:spPr/>
      <dgm:t>
        <a:bodyPr/>
        <a:lstStyle/>
        <a:p>
          <a:r>
            <a:rPr lang="ru-RU" dirty="0" smtClean="0"/>
            <a:t>Единство направления</a:t>
          </a:r>
          <a:endParaRPr lang="ru-RU" dirty="0"/>
        </a:p>
      </dgm:t>
    </dgm:pt>
    <dgm:pt modelId="{F8266F04-4243-478D-952E-4246E85633C2}" type="parTrans" cxnId="{CC2459FA-F4E2-473E-9DD1-718AC9F1234B}">
      <dgm:prSet/>
      <dgm:spPr/>
      <dgm:t>
        <a:bodyPr/>
        <a:lstStyle/>
        <a:p>
          <a:endParaRPr lang="ru-RU"/>
        </a:p>
      </dgm:t>
    </dgm:pt>
    <dgm:pt modelId="{FB86DE0B-05CD-4111-9017-09B032BF54C3}" type="sibTrans" cxnId="{CC2459FA-F4E2-473E-9DD1-718AC9F1234B}">
      <dgm:prSet/>
      <dgm:spPr/>
      <dgm:t>
        <a:bodyPr/>
        <a:lstStyle/>
        <a:p>
          <a:endParaRPr lang="ru-RU"/>
        </a:p>
      </dgm:t>
    </dgm:pt>
    <dgm:pt modelId="{BA0BEA0D-C3DF-4E34-9EC6-4868E229AB0E}">
      <dgm:prSet phldrT="[Текст]"/>
      <dgm:spPr/>
      <dgm:t>
        <a:bodyPr/>
        <a:lstStyle/>
        <a:p>
          <a:r>
            <a:rPr lang="ru-RU" dirty="0" smtClean="0"/>
            <a:t>Единоначалие</a:t>
          </a:r>
          <a:endParaRPr lang="ru-RU" dirty="0"/>
        </a:p>
      </dgm:t>
    </dgm:pt>
    <dgm:pt modelId="{125705EE-0070-449E-B0A0-C95E01739285}" type="parTrans" cxnId="{E23A6909-E733-4D42-A6D7-963EA9134391}">
      <dgm:prSet/>
      <dgm:spPr/>
      <dgm:t>
        <a:bodyPr/>
        <a:lstStyle/>
        <a:p>
          <a:endParaRPr lang="ru-RU"/>
        </a:p>
      </dgm:t>
    </dgm:pt>
    <dgm:pt modelId="{070FEDAF-4323-4924-A6D6-C2E74A84966A}" type="sibTrans" cxnId="{E23A6909-E733-4D42-A6D7-963EA9134391}">
      <dgm:prSet/>
      <dgm:spPr/>
      <dgm:t>
        <a:bodyPr/>
        <a:lstStyle/>
        <a:p>
          <a:endParaRPr lang="ru-RU"/>
        </a:p>
      </dgm:t>
    </dgm:pt>
    <dgm:pt modelId="{33F50CC9-BE1F-48AB-8E72-4BC810B25DAA}" type="pres">
      <dgm:prSet presAssocID="{4A058849-B818-46C4-A46B-3EB6CB72B9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56D4E0-B097-4AE6-B206-4BE09BF684CA}" type="pres">
      <dgm:prSet presAssocID="{4A058849-B818-46C4-A46B-3EB6CB72B9B4}" presName="Name1" presStyleCnt="0"/>
      <dgm:spPr/>
    </dgm:pt>
    <dgm:pt modelId="{12E00887-18D1-4499-8364-AB8ED35C626A}" type="pres">
      <dgm:prSet presAssocID="{4A058849-B818-46C4-A46B-3EB6CB72B9B4}" presName="cycle" presStyleCnt="0"/>
      <dgm:spPr/>
    </dgm:pt>
    <dgm:pt modelId="{7361C726-0101-4640-BDF6-49E1FCC7C944}" type="pres">
      <dgm:prSet presAssocID="{4A058849-B818-46C4-A46B-3EB6CB72B9B4}" presName="srcNode" presStyleLbl="node1" presStyleIdx="0" presStyleCnt="5"/>
      <dgm:spPr/>
    </dgm:pt>
    <dgm:pt modelId="{8A13DC65-541D-4A66-B045-25092FDC56B3}" type="pres">
      <dgm:prSet presAssocID="{4A058849-B818-46C4-A46B-3EB6CB72B9B4}" presName="conn" presStyleLbl="parChTrans1D2" presStyleIdx="0" presStyleCnt="1"/>
      <dgm:spPr/>
      <dgm:t>
        <a:bodyPr/>
        <a:lstStyle/>
        <a:p>
          <a:endParaRPr lang="ru-RU"/>
        </a:p>
      </dgm:t>
    </dgm:pt>
    <dgm:pt modelId="{C8B60BC7-385C-4062-963F-F5EB73AD8F8B}" type="pres">
      <dgm:prSet presAssocID="{4A058849-B818-46C4-A46B-3EB6CB72B9B4}" presName="extraNode" presStyleLbl="node1" presStyleIdx="0" presStyleCnt="5"/>
      <dgm:spPr/>
    </dgm:pt>
    <dgm:pt modelId="{8BA4B709-8844-4F76-8F71-2EA173B7243A}" type="pres">
      <dgm:prSet presAssocID="{4A058849-B818-46C4-A46B-3EB6CB72B9B4}" presName="dstNode" presStyleLbl="node1" presStyleIdx="0" presStyleCnt="5"/>
      <dgm:spPr/>
    </dgm:pt>
    <dgm:pt modelId="{D8CB6AEF-89B8-4154-8B5B-406009C084B5}" type="pres">
      <dgm:prSet presAssocID="{8B2F624B-95E3-4A1A-8C3A-B594C6C65B7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8D42D-44B5-4157-B59D-B60F9127EDF2}" type="pres">
      <dgm:prSet presAssocID="{8B2F624B-95E3-4A1A-8C3A-B594C6C65B79}" presName="accent_1" presStyleCnt="0"/>
      <dgm:spPr/>
    </dgm:pt>
    <dgm:pt modelId="{B46CC008-F2EC-4ABD-86E8-08B0B6776920}" type="pres">
      <dgm:prSet presAssocID="{8B2F624B-95E3-4A1A-8C3A-B594C6C65B79}" presName="accentRepeatNode" presStyleLbl="solidFgAcc1" presStyleIdx="0" presStyleCnt="5"/>
      <dgm:spPr/>
    </dgm:pt>
    <dgm:pt modelId="{961374DD-E4A3-4A99-963B-5406BEF77ECE}" type="pres">
      <dgm:prSet presAssocID="{2B825B59-0C7F-482A-AA75-ADBD6BDFC73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60123-618D-40EC-9DAE-C4F05E6B5E9D}" type="pres">
      <dgm:prSet presAssocID="{2B825B59-0C7F-482A-AA75-ADBD6BDFC739}" presName="accent_2" presStyleCnt="0"/>
      <dgm:spPr/>
    </dgm:pt>
    <dgm:pt modelId="{E4561574-39F6-47D9-8D31-1E8395278DF0}" type="pres">
      <dgm:prSet presAssocID="{2B825B59-0C7F-482A-AA75-ADBD6BDFC739}" presName="accentRepeatNode" presStyleLbl="solidFgAcc1" presStyleIdx="1" presStyleCnt="5"/>
      <dgm:spPr/>
    </dgm:pt>
    <dgm:pt modelId="{C5AFBE63-276A-45F7-B029-4D6BA41284DA}" type="pres">
      <dgm:prSet presAssocID="{46B852B4-A7D9-4901-8D3F-7D52A557DF6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43611-61AB-4919-AD33-FC8E28810772}" type="pres">
      <dgm:prSet presAssocID="{46B852B4-A7D9-4901-8D3F-7D52A557DF6D}" presName="accent_3" presStyleCnt="0"/>
      <dgm:spPr/>
    </dgm:pt>
    <dgm:pt modelId="{D8947B2F-0056-4586-BDB6-F09597371B53}" type="pres">
      <dgm:prSet presAssocID="{46B852B4-A7D9-4901-8D3F-7D52A557DF6D}" presName="accentRepeatNode" presStyleLbl="solidFgAcc1" presStyleIdx="2" presStyleCnt="5"/>
      <dgm:spPr/>
    </dgm:pt>
    <dgm:pt modelId="{B07A09C2-94DE-4993-ACFA-36E972882447}" type="pres">
      <dgm:prSet presAssocID="{BA0BEA0D-C3DF-4E34-9EC6-4868E229AB0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F699B-9BC0-4F92-AA85-BF3D8A17CA77}" type="pres">
      <dgm:prSet presAssocID="{BA0BEA0D-C3DF-4E34-9EC6-4868E229AB0E}" presName="accent_4" presStyleCnt="0"/>
      <dgm:spPr/>
    </dgm:pt>
    <dgm:pt modelId="{58033DC6-C43D-46C8-9C51-BDFBCCC37352}" type="pres">
      <dgm:prSet presAssocID="{BA0BEA0D-C3DF-4E34-9EC6-4868E229AB0E}" presName="accentRepeatNode" presStyleLbl="solidFgAcc1" presStyleIdx="3" presStyleCnt="5"/>
      <dgm:spPr/>
    </dgm:pt>
    <dgm:pt modelId="{D144020A-3682-4F55-A9AB-FA708247F555}" type="pres">
      <dgm:prSet presAssocID="{54BC42E5-F8D9-4ADF-A7DA-4EBCB4687BF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83134-07D9-4C6C-AC6E-58063640C204}" type="pres">
      <dgm:prSet presAssocID="{54BC42E5-F8D9-4ADF-A7DA-4EBCB4687BF3}" presName="accent_5" presStyleCnt="0"/>
      <dgm:spPr/>
    </dgm:pt>
    <dgm:pt modelId="{4FEC627C-C26C-4477-A5F5-B3AF6CD80293}" type="pres">
      <dgm:prSet presAssocID="{54BC42E5-F8D9-4ADF-A7DA-4EBCB4687BF3}" presName="accentRepeatNode" presStyleLbl="solidFgAcc1" presStyleIdx="4" presStyleCnt="5"/>
      <dgm:spPr/>
    </dgm:pt>
  </dgm:ptLst>
  <dgm:cxnLst>
    <dgm:cxn modelId="{CC2459FA-F4E2-473E-9DD1-718AC9F1234B}" srcId="{4A058849-B818-46C4-A46B-3EB6CB72B9B4}" destId="{54BC42E5-F8D9-4ADF-A7DA-4EBCB4687BF3}" srcOrd="4" destOrd="0" parTransId="{F8266F04-4243-478D-952E-4246E85633C2}" sibTransId="{FB86DE0B-05CD-4111-9017-09B032BF54C3}"/>
    <dgm:cxn modelId="{54B5F8E8-1B53-43C5-9AD6-BFE12B8477E0}" type="presOf" srcId="{BA0BEA0D-C3DF-4E34-9EC6-4868E229AB0E}" destId="{B07A09C2-94DE-4993-ACFA-36E972882447}" srcOrd="0" destOrd="0" presId="urn:microsoft.com/office/officeart/2008/layout/VerticalCurvedList"/>
    <dgm:cxn modelId="{2BE32FE1-18B9-45B6-9085-2081740C6EE4}" srcId="{4A058849-B818-46C4-A46B-3EB6CB72B9B4}" destId="{8B2F624B-95E3-4A1A-8C3A-B594C6C65B79}" srcOrd="0" destOrd="0" parTransId="{9310240D-FEE6-4F9F-A3BE-B1CA6D98C791}" sibTransId="{7B370B4F-BFD5-436F-914C-68B603C3464E}"/>
    <dgm:cxn modelId="{FA1E0EEE-6309-4D4D-8DC9-9D889F270D7C}" type="presOf" srcId="{54BC42E5-F8D9-4ADF-A7DA-4EBCB4687BF3}" destId="{D144020A-3682-4F55-A9AB-FA708247F555}" srcOrd="0" destOrd="0" presId="urn:microsoft.com/office/officeart/2008/layout/VerticalCurvedList"/>
    <dgm:cxn modelId="{36B33D96-6F8A-4890-A907-A25CA1DE7E07}" type="presOf" srcId="{2B825B59-0C7F-482A-AA75-ADBD6BDFC739}" destId="{961374DD-E4A3-4A99-963B-5406BEF77ECE}" srcOrd="0" destOrd="0" presId="urn:microsoft.com/office/officeart/2008/layout/VerticalCurvedList"/>
    <dgm:cxn modelId="{03965653-0D8A-43C3-950D-FB11048C3BB6}" type="presOf" srcId="{4A058849-B818-46C4-A46B-3EB6CB72B9B4}" destId="{33F50CC9-BE1F-48AB-8E72-4BC810B25DAA}" srcOrd="0" destOrd="0" presId="urn:microsoft.com/office/officeart/2008/layout/VerticalCurvedList"/>
    <dgm:cxn modelId="{8E12D934-E95C-4646-9FE9-A4932C2B40D0}" type="presOf" srcId="{7B370B4F-BFD5-436F-914C-68B603C3464E}" destId="{8A13DC65-541D-4A66-B045-25092FDC56B3}" srcOrd="0" destOrd="0" presId="urn:microsoft.com/office/officeart/2008/layout/VerticalCurvedList"/>
    <dgm:cxn modelId="{E23A6909-E733-4D42-A6D7-963EA9134391}" srcId="{4A058849-B818-46C4-A46B-3EB6CB72B9B4}" destId="{BA0BEA0D-C3DF-4E34-9EC6-4868E229AB0E}" srcOrd="3" destOrd="0" parTransId="{125705EE-0070-449E-B0A0-C95E01739285}" sibTransId="{070FEDAF-4323-4924-A6D6-C2E74A84966A}"/>
    <dgm:cxn modelId="{3755CE46-8977-4C00-9410-046A295AA59B}" srcId="{4A058849-B818-46C4-A46B-3EB6CB72B9B4}" destId="{46B852B4-A7D9-4901-8D3F-7D52A557DF6D}" srcOrd="2" destOrd="0" parTransId="{EBBF4009-FF8A-41B0-BFE0-EB938914F814}" sibTransId="{8C7B4A91-7796-4F9C-AD52-6584043EE1A2}"/>
    <dgm:cxn modelId="{C191B26A-84FD-4280-B675-1681AC53DABF}" type="presOf" srcId="{46B852B4-A7D9-4901-8D3F-7D52A557DF6D}" destId="{C5AFBE63-276A-45F7-B029-4D6BA41284DA}" srcOrd="0" destOrd="0" presId="urn:microsoft.com/office/officeart/2008/layout/VerticalCurvedList"/>
    <dgm:cxn modelId="{6FE45661-E620-4FDD-A5EC-4BBB11228F91}" srcId="{4A058849-B818-46C4-A46B-3EB6CB72B9B4}" destId="{2B825B59-0C7F-482A-AA75-ADBD6BDFC739}" srcOrd="1" destOrd="0" parTransId="{C6BE62D1-E63E-4861-ADE6-B7CFB733E177}" sibTransId="{6536D793-8630-4CC8-84D8-D947755572BA}"/>
    <dgm:cxn modelId="{5D84A0E6-B8B9-459A-A9AF-D39C7CD49894}" type="presOf" srcId="{8B2F624B-95E3-4A1A-8C3A-B594C6C65B79}" destId="{D8CB6AEF-89B8-4154-8B5B-406009C084B5}" srcOrd="0" destOrd="0" presId="urn:microsoft.com/office/officeart/2008/layout/VerticalCurvedList"/>
    <dgm:cxn modelId="{A3DFE473-4A7F-46E4-970C-5F9E6863BA08}" type="presParOf" srcId="{33F50CC9-BE1F-48AB-8E72-4BC810B25DAA}" destId="{9456D4E0-B097-4AE6-B206-4BE09BF684CA}" srcOrd="0" destOrd="0" presId="urn:microsoft.com/office/officeart/2008/layout/VerticalCurvedList"/>
    <dgm:cxn modelId="{89C93AD2-39FA-47C6-9624-B1AC751F3B0A}" type="presParOf" srcId="{9456D4E0-B097-4AE6-B206-4BE09BF684CA}" destId="{12E00887-18D1-4499-8364-AB8ED35C626A}" srcOrd="0" destOrd="0" presId="urn:microsoft.com/office/officeart/2008/layout/VerticalCurvedList"/>
    <dgm:cxn modelId="{7628E8BB-721B-42D7-BE7D-CD45615BE91C}" type="presParOf" srcId="{12E00887-18D1-4499-8364-AB8ED35C626A}" destId="{7361C726-0101-4640-BDF6-49E1FCC7C944}" srcOrd="0" destOrd="0" presId="urn:microsoft.com/office/officeart/2008/layout/VerticalCurvedList"/>
    <dgm:cxn modelId="{9DE94FED-D78C-4CD6-A576-29119A556D34}" type="presParOf" srcId="{12E00887-18D1-4499-8364-AB8ED35C626A}" destId="{8A13DC65-541D-4A66-B045-25092FDC56B3}" srcOrd="1" destOrd="0" presId="urn:microsoft.com/office/officeart/2008/layout/VerticalCurvedList"/>
    <dgm:cxn modelId="{0E02885A-8EC0-4E4F-9E39-7DBE97F0B9ED}" type="presParOf" srcId="{12E00887-18D1-4499-8364-AB8ED35C626A}" destId="{C8B60BC7-385C-4062-963F-F5EB73AD8F8B}" srcOrd="2" destOrd="0" presId="urn:microsoft.com/office/officeart/2008/layout/VerticalCurvedList"/>
    <dgm:cxn modelId="{45B0C37E-226A-4780-B23F-852F771EBE6B}" type="presParOf" srcId="{12E00887-18D1-4499-8364-AB8ED35C626A}" destId="{8BA4B709-8844-4F76-8F71-2EA173B7243A}" srcOrd="3" destOrd="0" presId="urn:microsoft.com/office/officeart/2008/layout/VerticalCurvedList"/>
    <dgm:cxn modelId="{7E1C52A6-8CA9-400F-AAA7-DBFF5B07DD02}" type="presParOf" srcId="{9456D4E0-B097-4AE6-B206-4BE09BF684CA}" destId="{D8CB6AEF-89B8-4154-8B5B-406009C084B5}" srcOrd="1" destOrd="0" presId="urn:microsoft.com/office/officeart/2008/layout/VerticalCurvedList"/>
    <dgm:cxn modelId="{70866962-7CB2-4E44-A8A4-23EB1460E90D}" type="presParOf" srcId="{9456D4E0-B097-4AE6-B206-4BE09BF684CA}" destId="{D488D42D-44B5-4157-B59D-B60F9127EDF2}" srcOrd="2" destOrd="0" presId="urn:microsoft.com/office/officeart/2008/layout/VerticalCurvedList"/>
    <dgm:cxn modelId="{AFB8494C-A6BE-4A95-822A-8E328869C512}" type="presParOf" srcId="{D488D42D-44B5-4157-B59D-B60F9127EDF2}" destId="{B46CC008-F2EC-4ABD-86E8-08B0B6776920}" srcOrd="0" destOrd="0" presId="urn:microsoft.com/office/officeart/2008/layout/VerticalCurvedList"/>
    <dgm:cxn modelId="{6D8BBC3B-8472-4BA9-A00F-FA502A95056B}" type="presParOf" srcId="{9456D4E0-B097-4AE6-B206-4BE09BF684CA}" destId="{961374DD-E4A3-4A99-963B-5406BEF77ECE}" srcOrd="3" destOrd="0" presId="urn:microsoft.com/office/officeart/2008/layout/VerticalCurvedList"/>
    <dgm:cxn modelId="{5A191239-99DB-411A-90F9-BA3582CC77D7}" type="presParOf" srcId="{9456D4E0-B097-4AE6-B206-4BE09BF684CA}" destId="{FB660123-618D-40EC-9DAE-C4F05E6B5E9D}" srcOrd="4" destOrd="0" presId="urn:microsoft.com/office/officeart/2008/layout/VerticalCurvedList"/>
    <dgm:cxn modelId="{7114775F-390A-4010-A87D-F5C74ECE7236}" type="presParOf" srcId="{FB660123-618D-40EC-9DAE-C4F05E6B5E9D}" destId="{E4561574-39F6-47D9-8D31-1E8395278DF0}" srcOrd="0" destOrd="0" presId="urn:microsoft.com/office/officeart/2008/layout/VerticalCurvedList"/>
    <dgm:cxn modelId="{B7B3E9A9-E171-412C-99D3-83A739C63F4E}" type="presParOf" srcId="{9456D4E0-B097-4AE6-B206-4BE09BF684CA}" destId="{C5AFBE63-276A-45F7-B029-4D6BA41284DA}" srcOrd="5" destOrd="0" presId="urn:microsoft.com/office/officeart/2008/layout/VerticalCurvedList"/>
    <dgm:cxn modelId="{87C2EF72-3AFF-44C8-87F3-97CB97B03D32}" type="presParOf" srcId="{9456D4E0-B097-4AE6-B206-4BE09BF684CA}" destId="{43A43611-61AB-4919-AD33-FC8E28810772}" srcOrd="6" destOrd="0" presId="urn:microsoft.com/office/officeart/2008/layout/VerticalCurvedList"/>
    <dgm:cxn modelId="{F63CCE9E-60C4-4790-9B18-A8FF192E15DA}" type="presParOf" srcId="{43A43611-61AB-4919-AD33-FC8E28810772}" destId="{D8947B2F-0056-4586-BDB6-F09597371B53}" srcOrd="0" destOrd="0" presId="urn:microsoft.com/office/officeart/2008/layout/VerticalCurvedList"/>
    <dgm:cxn modelId="{B917EA52-D13F-4710-81DD-C52BF34AF858}" type="presParOf" srcId="{9456D4E0-B097-4AE6-B206-4BE09BF684CA}" destId="{B07A09C2-94DE-4993-ACFA-36E972882447}" srcOrd="7" destOrd="0" presId="urn:microsoft.com/office/officeart/2008/layout/VerticalCurvedList"/>
    <dgm:cxn modelId="{D423B5BF-A94F-4184-B0DA-CDD79E5904FC}" type="presParOf" srcId="{9456D4E0-B097-4AE6-B206-4BE09BF684CA}" destId="{584F699B-9BC0-4F92-AA85-BF3D8A17CA77}" srcOrd="8" destOrd="0" presId="urn:microsoft.com/office/officeart/2008/layout/VerticalCurvedList"/>
    <dgm:cxn modelId="{A0C4E744-A7F9-40B4-8091-542C303C05E9}" type="presParOf" srcId="{584F699B-9BC0-4F92-AA85-BF3D8A17CA77}" destId="{58033DC6-C43D-46C8-9C51-BDFBCCC37352}" srcOrd="0" destOrd="0" presId="urn:microsoft.com/office/officeart/2008/layout/VerticalCurvedList"/>
    <dgm:cxn modelId="{4D1E72ED-CF3A-44A9-90CC-D732A50574F0}" type="presParOf" srcId="{9456D4E0-B097-4AE6-B206-4BE09BF684CA}" destId="{D144020A-3682-4F55-A9AB-FA708247F555}" srcOrd="9" destOrd="0" presId="urn:microsoft.com/office/officeart/2008/layout/VerticalCurvedList"/>
    <dgm:cxn modelId="{B4A52A6C-4F1E-4C0F-88F4-A48B84955AE4}" type="presParOf" srcId="{9456D4E0-B097-4AE6-B206-4BE09BF684CA}" destId="{E3783134-07D9-4C6C-AC6E-58063640C204}" srcOrd="10" destOrd="0" presId="urn:microsoft.com/office/officeart/2008/layout/VerticalCurvedList"/>
    <dgm:cxn modelId="{48CE7A47-34C3-4C1F-81F0-7EA2A82974BA}" type="presParOf" srcId="{E3783134-07D9-4C6C-AC6E-58063640C204}" destId="{4FEC627C-C26C-4477-A5F5-B3AF6CD802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058849-B818-46C4-A46B-3EB6CB72B9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F624B-95E3-4A1A-8C3A-B594C6C65B79}">
      <dgm:prSet phldrT="[Текст]"/>
      <dgm:spPr/>
      <dgm:t>
        <a:bodyPr/>
        <a:lstStyle/>
        <a:p>
          <a:r>
            <a:rPr lang="ru-RU" dirty="0" smtClean="0"/>
            <a:t>Подчиненность личных интересов общим</a:t>
          </a:r>
          <a:endParaRPr lang="ru-RU" dirty="0"/>
        </a:p>
      </dgm:t>
    </dgm:pt>
    <dgm:pt modelId="{9310240D-FEE6-4F9F-A3BE-B1CA6D98C791}" type="parTrans" cxnId="{2BE32FE1-18B9-45B6-9085-2081740C6EE4}">
      <dgm:prSet/>
      <dgm:spPr/>
      <dgm:t>
        <a:bodyPr/>
        <a:lstStyle/>
        <a:p>
          <a:endParaRPr lang="ru-RU"/>
        </a:p>
      </dgm:t>
    </dgm:pt>
    <dgm:pt modelId="{7B370B4F-BFD5-436F-914C-68B603C3464E}" type="sibTrans" cxnId="{2BE32FE1-18B9-45B6-9085-2081740C6EE4}">
      <dgm:prSet/>
      <dgm:spPr/>
      <dgm:t>
        <a:bodyPr/>
        <a:lstStyle/>
        <a:p>
          <a:endParaRPr lang="ru-RU"/>
        </a:p>
      </dgm:t>
    </dgm:pt>
    <dgm:pt modelId="{2B825B59-0C7F-482A-AA75-ADBD6BDFC739}">
      <dgm:prSet phldrT="[Текст]"/>
      <dgm:spPr/>
      <dgm:t>
        <a:bodyPr/>
        <a:lstStyle/>
        <a:p>
          <a:r>
            <a:rPr lang="ru-RU" dirty="0" smtClean="0"/>
            <a:t>Вознаграждение персонала</a:t>
          </a:r>
          <a:endParaRPr lang="ru-RU" dirty="0"/>
        </a:p>
      </dgm:t>
    </dgm:pt>
    <dgm:pt modelId="{C6BE62D1-E63E-4861-ADE6-B7CFB733E177}" type="parTrans" cxnId="{6FE45661-E620-4FDD-A5EC-4BBB11228F91}">
      <dgm:prSet/>
      <dgm:spPr/>
      <dgm:t>
        <a:bodyPr/>
        <a:lstStyle/>
        <a:p>
          <a:endParaRPr lang="ru-RU"/>
        </a:p>
      </dgm:t>
    </dgm:pt>
    <dgm:pt modelId="{6536D793-8630-4CC8-84D8-D947755572BA}" type="sibTrans" cxnId="{6FE45661-E620-4FDD-A5EC-4BBB11228F91}">
      <dgm:prSet/>
      <dgm:spPr/>
      <dgm:t>
        <a:bodyPr/>
        <a:lstStyle/>
        <a:p>
          <a:endParaRPr lang="ru-RU"/>
        </a:p>
      </dgm:t>
    </dgm:pt>
    <dgm:pt modelId="{46B852B4-A7D9-4901-8D3F-7D52A557DF6D}">
      <dgm:prSet phldrT="[Текст]"/>
      <dgm:spPr/>
      <dgm:t>
        <a:bodyPr/>
        <a:lstStyle/>
        <a:p>
          <a:r>
            <a:rPr lang="ru-RU" dirty="0" smtClean="0"/>
            <a:t>Централизация</a:t>
          </a:r>
          <a:endParaRPr lang="ru-RU" dirty="0"/>
        </a:p>
      </dgm:t>
    </dgm:pt>
    <dgm:pt modelId="{EBBF4009-FF8A-41B0-BFE0-EB938914F814}" type="parTrans" cxnId="{3755CE46-8977-4C00-9410-046A295AA59B}">
      <dgm:prSet/>
      <dgm:spPr/>
      <dgm:t>
        <a:bodyPr/>
        <a:lstStyle/>
        <a:p>
          <a:endParaRPr lang="ru-RU"/>
        </a:p>
      </dgm:t>
    </dgm:pt>
    <dgm:pt modelId="{8C7B4A91-7796-4F9C-AD52-6584043EE1A2}" type="sibTrans" cxnId="{3755CE46-8977-4C00-9410-046A295AA59B}">
      <dgm:prSet/>
      <dgm:spPr/>
      <dgm:t>
        <a:bodyPr/>
        <a:lstStyle/>
        <a:p>
          <a:endParaRPr lang="ru-RU"/>
        </a:p>
      </dgm:t>
    </dgm:pt>
    <dgm:pt modelId="{54BC42E5-F8D9-4ADF-A7DA-4EBCB4687BF3}">
      <dgm:prSet phldrT="[Текст]"/>
      <dgm:spPr/>
      <dgm:t>
        <a:bodyPr/>
        <a:lstStyle/>
        <a:p>
          <a:r>
            <a:rPr lang="ru-RU" dirty="0" smtClean="0"/>
            <a:t>Порядок</a:t>
          </a:r>
          <a:endParaRPr lang="ru-RU" dirty="0"/>
        </a:p>
      </dgm:t>
    </dgm:pt>
    <dgm:pt modelId="{F8266F04-4243-478D-952E-4246E85633C2}" type="parTrans" cxnId="{CC2459FA-F4E2-473E-9DD1-718AC9F1234B}">
      <dgm:prSet/>
      <dgm:spPr/>
      <dgm:t>
        <a:bodyPr/>
        <a:lstStyle/>
        <a:p>
          <a:endParaRPr lang="ru-RU"/>
        </a:p>
      </dgm:t>
    </dgm:pt>
    <dgm:pt modelId="{FB86DE0B-05CD-4111-9017-09B032BF54C3}" type="sibTrans" cxnId="{CC2459FA-F4E2-473E-9DD1-718AC9F1234B}">
      <dgm:prSet/>
      <dgm:spPr/>
      <dgm:t>
        <a:bodyPr/>
        <a:lstStyle/>
        <a:p>
          <a:endParaRPr lang="ru-RU"/>
        </a:p>
      </dgm:t>
    </dgm:pt>
    <dgm:pt modelId="{BA0BEA0D-C3DF-4E34-9EC6-4868E229AB0E}">
      <dgm:prSet phldrT="[Текст]"/>
      <dgm:spPr/>
      <dgm:t>
        <a:bodyPr/>
        <a:lstStyle/>
        <a:p>
          <a:r>
            <a:rPr lang="ru-RU" dirty="0" smtClean="0"/>
            <a:t>Скалярная цепь</a:t>
          </a:r>
          <a:endParaRPr lang="ru-RU" dirty="0"/>
        </a:p>
      </dgm:t>
    </dgm:pt>
    <dgm:pt modelId="{125705EE-0070-449E-B0A0-C95E01739285}" type="parTrans" cxnId="{E23A6909-E733-4D42-A6D7-963EA9134391}">
      <dgm:prSet/>
      <dgm:spPr/>
      <dgm:t>
        <a:bodyPr/>
        <a:lstStyle/>
        <a:p>
          <a:endParaRPr lang="ru-RU"/>
        </a:p>
      </dgm:t>
    </dgm:pt>
    <dgm:pt modelId="{070FEDAF-4323-4924-A6D6-C2E74A84966A}" type="sibTrans" cxnId="{E23A6909-E733-4D42-A6D7-963EA9134391}">
      <dgm:prSet/>
      <dgm:spPr/>
      <dgm:t>
        <a:bodyPr/>
        <a:lstStyle/>
        <a:p>
          <a:endParaRPr lang="ru-RU"/>
        </a:p>
      </dgm:t>
    </dgm:pt>
    <dgm:pt modelId="{33F50CC9-BE1F-48AB-8E72-4BC810B25DAA}" type="pres">
      <dgm:prSet presAssocID="{4A058849-B818-46C4-A46B-3EB6CB72B9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56D4E0-B097-4AE6-B206-4BE09BF684CA}" type="pres">
      <dgm:prSet presAssocID="{4A058849-B818-46C4-A46B-3EB6CB72B9B4}" presName="Name1" presStyleCnt="0"/>
      <dgm:spPr/>
    </dgm:pt>
    <dgm:pt modelId="{12E00887-18D1-4499-8364-AB8ED35C626A}" type="pres">
      <dgm:prSet presAssocID="{4A058849-B818-46C4-A46B-3EB6CB72B9B4}" presName="cycle" presStyleCnt="0"/>
      <dgm:spPr/>
    </dgm:pt>
    <dgm:pt modelId="{7361C726-0101-4640-BDF6-49E1FCC7C944}" type="pres">
      <dgm:prSet presAssocID="{4A058849-B818-46C4-A46B-3EB6CB72B9B4}" presName="srcNode" presStyleLbl="node1" presStyleIdx="0" presStyleCnt="5"/>
      <dgm:spPr/>
    </dgm:pt>
    <dgm:pt modelId="{8A13DC65-541D-4A66-B045-25092FDC56B3}" type="pres">
      <dgm:prSet presAssocID="{4A058849-B818-46C4-A46B-3EB6CB72B9B4}" presName="conn" presStyleLbl="parChTrans1D2" presStyleIdx="0" presStyleCnt="1"/>
      <dgm:spPr/>
      <dgm:t>
        <a:bodyPr/>
        <a:lstStyle/>
        <a:p>
          <a:endParaRPr lang="ru-RU"/>
        </a:p>
      </dgm:t>
    </dgm:pt>
    <dgm:pt modelId="{C8B60BC7-385C-4062-963F-F5EB73AD8F8B}" type="pres">
      <dgm:prSet presAssocID="{4A058849-B818-46C4-A46B-3EB6CB72B9B4}" presName="extraNode" presStyleLbl="node1" presStyleIdx="0" presStyleCnt="5"/>
      <dgm:spPr/>
    </dgm:pt>
    <dgm:pt modelId="{8BA4B709-8844-4F76-8F71-2EA173B7243A}" type="pres">
      <dgm:prSet presAssocID="{4A058849-B818-46C4-A46B-3EB6CB72B9B4}" presName="dstNode" presStyleLbl="node1" presStyleIdx="0" presStyleCnt="5"/>
      <dgm:spPr/>
    </dgm:pt>
    <dgm:pt modelId="{D8CB6AEF-89B8-4154-8B5B-406009C084B5}" type="pres">
      <dgm:prSet presAssocID="{8B2F624B-95E3-4A1A-8C3A-B594C6C65B7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8D42D-44B5-4157-B59D-B60F9127EDF2}" type="pres">
      <dgm:prSet presAssocID="{8B2F624B-95E3-4A1A-8C3A-B594C6C65B79}" presName="accent_1" presStyleCnt="0"/>
      <dgm:spPr/>
    </dgm:pt>
    <dgm:pt modelId="{B46CC008-F2EC-4ABD-86E8-08B0B6776920}" type="pres">
      <dgm:prSet presAssocID="{8B2F624B-95E3-4A1A-8C3A-B594C6C65B79}" presName="accentRepeatNode" presStyleLbl="solidFgAcc1" presStyleIdx="0" presStyleCnt="5"/>
      <dgm:spPr/>
    </dgm:pt>
    <dgm:pt modelId="{961374DD-E4A3-4A99-963B-5406BEF77ECE}" type="pres">
      <dgm:prSet presAssocID="{2B825B59-0C7F-482A-AA75-ADBD6BDFC73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60123-618D-40EC-9DAE-C4F05E6B5E9D}" type="pres">
      <dgm:prSet presAssocID="{2B825B59-0C7F-482A-AA75-ADBD6BDFC739}" presName="accent_2" presStyleCnt="0"/>
      <dgm:spPr/>
    </dgm:pt>
    <dgm:pt modelId="{E4561574-39F6-47D9-8D31-1E8395278DF0}" type="pres">
      <dgm:prSet presAssocID="{2B825B59-0C7F-482A-AA75-ADBD6BDFC739}" presName="accentRepeatNode" presStyleLbl="solidFgAcc1" presStyleIdx="1" presStyleCnt="5"/>
      <dgm:spPr/>
    </dgm:pt>
    <dgm:pt modelId="{C5AFBE63-276A-45F7-B029-4D6BA41284DA}" type="pres">
      <dgm:prSet presAssocID="{46B852B4-A7D9-4901-8D3F-7D52A557DF6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43611-61AB-4919-AD33-FC8E28810772}" type="pres">
      <dgm:prSet presAssocID="{46B852B4-A7D9-4901-8D3F-7D52A557DF6D}" presName="accent_3" presStyleCnt="0"/>
      <dgm:spPr/>
    </dgm:pt>
    <dgm:pt modelId="{D8947B2F-0056-4586-BDB6-F09597371B53}" type="pres">
      <dgm:prSet presAssocID="{46B852B4-A7D9-4901-8D3F-7D52A557DF6D}" presName="accentRepeatNode" presStyleLbl="solidFgAcc1" presStyleIdx="2" presStyleCnt="5"/>
      <dgm:spPr/>
    </dgm:pt>
    <dgm:pt modelId="{B07A09C2-94DE-4993-ACFA-36E972882447}" type="pres">
      <dgm:prSet presAssocID="{BA0BEA0D-C3DF-4E34-9EC6-4868E229AB0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F699B-9BC0-4F92-AA85-BF3D8A17CA77}" type="pres">
      <dgm:prSet presAssocID="{BA0BEA0D-C3DF-4E34-9EC6-4868E229AB0E}" presName="accent_4" presStyleCnt="0"/>
      <dgm:spPr/>
    </dgm:pt>
    <dgm:pt modelId="{58033DC6-C43D-46C8-9C51-BDFBCCC37352}" type="pres">
      <dgm:prSet presAssocID="{BA0BEA0D-C3DF-4E34-9EC6-4868E229AB0E}" presName="accentRepeatNode" presStyleLbl="solidFgAcc1" presStyleIdx="3" presStyleCnt="5"/>
      <dgm:spPr/>
    </dgm:pt>
    <dgm:pt modelId="{D144020A-3682-4F55-A9AB-FA708247F555}" type="pres">
      <dgm:prSet presAssocID="{54BC42E5-F8D9-4ADF-A7DA-4EBCB4687BF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83134-07D9-4C6C-AC6E-58063640C204}" type="pres">
      <dgm:prSet presAssocID="{54BC42E5-F8D9-4ADF-A7DA-4EBCB4687BF3}" presName="accent_5" presStyleCnt="0"/>
      <dgm:spPr/>
    </dgm:pt>
    <dgm:pt modelId="{4FEC627C-C26C-4477-A5F5-B3AF6CD80293}" type="pres">
      <dgm:prSet presAssocID="{54BC42E5-F8D9-4ADF-A7DA-4EBCB4687BF3}" presName="accentRepeatNode" presStyleLbl="solidFgAcc1" presStyleIdx="4" presStyleCnt="5"/>
      <dgm:spPr/>
    </dgm:pt>
  </dgm:ptLst>
  <dgm:cxnLst>
    <dgm:cxn modelId="{FA1E0EEE-6309-4D4D-8DC9-9D889F270D7C}" type="presOf" srcId="{54BC42E5-F8D9-4ADF-A7DA-4EBCB4687BF3}" destId="{D144020A-3682-4F55-A9AB-FA708247F555}" srcOrd="0" destOrd="0" presId="urn:microsoft.com/office/officeart/2008/layout/VerticalCurvedList"/>
    <dgm:cxn modelId="{36B33D96-6F8A-4890-A907-A25CA1DE7E07}" type="presOf" srcId="{2B825B59-0C7F-482A-AA75-ADBD6BDFC739}" destId="{961374DD-E4A3-4A99-963B-5406BEF77ECE}" srcOrd="0" destOrd="0" presId="urn:microsoft.com/office/officeart/2008/layout/VerticalCurvedList"/>
    <dgm:cxn modelId="{E23A6909-E733-4D42-A6D7-963EA9134391}" srcId="{4A058849-B818-46C4-A46B-3EB6CB72B9B4}" destId="{BA0BEA0D-C3DF-4E34-9EC6-4868E229AB0E}" srcOrd="3" destOrd="0" parTransId="{125705EE-0070-449E-B0A0-C95E01739285}" sibTransId="{070FEDAF-4323-4924-A6D6-C2E74A84966A}"/>
    <dgm:cxn modelId="{8E12D934-E95C-4646-9FE9-A4932C2B40D0}" type="presOf" srcId="{7B370B4F-BFD5-436F-914C-68B603C3464E}" destId="{8A13DC65-541D-4A66-B045-25092FDC56B3}" srcOrd="0" destOrd="0" presId="urn:microsoft.com/office/officeart/2008/layout/VerticalCurvedList"/>
    <dgm:cxn modelId="{54B5F8E8-1B53-43C5-9AD6-BFE12B8477E0}" type="presOf" srcId="{BA0BEA0D-C3DF-4E34-9EC6-4868E229AB0E}" destId="{B07A09C2-94DE-4993-ACFA-36E972882447}" srcOrd="0" destOrd="0" presId="urn:microsoft.com/office/officeart/2008/layout/VerticalCurvedList"/>
    <dgm:cxn modelId="{CC2459FA-F4E2-473E-9DD1-718AC9F1234B}" srcId="{4A058849-B818-46C4-A46B-3EB6CB72B9B4}" destId="{54BC42E5-F8D9-4ADF-A7DA-4EBCB4687BF3}" srcOrd="4" destOrd="0" parTransId="{F8266F04-4243-478D-952E-4246E85633C2}" sibTransId="{FB86DE0B-05CD-4111-9017-09B032BF54C3}"/>
    <dgm:cxn modelId="{C191B26A-84FD-4280-B675-1681AC53DABF}" type="presOf" srcId="{46B852B4-A7D9-4901-8D3F-7D52A557DF6D}" destId="{C5AFBE63-276A-45F7-B029-4D6BA41284DA}" srcOrd="0" destOrd="0" presId="urn:microsoft.com/office/officeart/2008/layout/VerticalCurvedList"/>
    <dgm:cxn modelId="{5D84A0E6-B8B9-459A-A9AF-D39C7CD49894}" type="presOf" srcId="{8B2F624B-95E3-4A1A-8C3A-B594C6C65B79}" destId="{D8CB6AEF-89B8-4154-8B5B-406009C084B5}" srcOrd="0" destOrd="0" presId="urn:microsoft.com/office/officeart/2008/layout/VerticalCurvedList"/>
    <dgm:cxn modelId="{2BE32FE1-18B9-45B6-9085-2081740C6EE4}" srcId="{4A058849-B818-46C4-A46B-3EB6CB72B9B4}" destId="{8B2F624B-95E3-4A1A-8C3A-B594C6C65B79}" srcOrd="0" destOrd="0" parTransId="{9310240D-FEE6-4F9F-A3BE-B1CA6D98C791}" sibTransId="{7B370B4F-BFD5-436F-914C-68B603C3464E}"/>
    <dgm:cxn modelId="{3755CE46-8977-4C00-9410-046A295AA59B}" srcId="{4A058849-B818-46C4-A46B-3EB6CB72B9B4}" destId="{46B852B4-A7D9-4901-8D3F-7D52A557DF6D}" srcOrd="2" destOrd="0" parTransId="{EBBF4009-FF8A-41B0-BFE0-EB938914F814}" sibTransId="{8C7B4A91-7796-4F9C-AD52-6584043EE1A2}"/>
    <dgm:cxn modelId="{6FE45661-E620-4FDD-A5EC-4BBB11228F91}" srcId="{4A058849-B818-46C4-A46B-3EB6CB72B9B4}" destId="{2B825B59-0C7F-482A-AA75-ADBD6BDFC739}" srcOrd="1" destOrd="0" parTransId="{C6BE62D1-E63E-4861-ADE6-B7CFB733E177}" sibTransId="{6536D793-8630-4CC8-84D8-D947755572BA}"/>
    <dgm:cxn modelId="{03965653-0D8A-43C3-950D-FB11048C3BB6}" type="presOf" srcId="{4A058849-B818-46C4-A46B-3EB6CB72B9B4}" destId="{33F50CC9-BE1F-48AB-8E72-4BC810B25DAA}" srcOrd="0" destOrd="0" presId="urn:microsoft.com/office/officeart/2008/layout/VerticalCurvedList"/>
    <dgm:cxn modelId="{A3DFE473-4A7F-46E4-970C-5F9E6863BA08}" type="presParOf" srcId="{33F50CC9-BE1F-48AB-8E72-4BC810B25DAA}" destId="{9456D4E0-B097-4AE6-B206-4BE09BF684CA}" srcOrd="0" destOrd="0" presId="urn:microsoft.com/office/officeart/2008/layout/VerticalCurvedList"/>
    <dgm:cxn modelId="{89C93AD2-39FA-47C6-9624-B1AC751F3B0A}" type="presParOf" srcId="{9456D4E0-B097-4AE6-B206-4BE09BF684CA}" destId="{12E00887-18D1-4499-8364-AB8ED35C626A}" srcOrd="0" destOrd="0" presId="urn:microsoft.com/office/officeart/2008/layout/VerticalCurvedList"/>
    <dgm:cxn modelId="{7628E8BB-721B-42D7-BE7D-CD45615BE91C}" type="presParOf" srcId="{12E00887-18D1-4499-8364-AB8ED35C626A}" destId="{7361C726-0101-4640-BDF6-49E1FCC7C944}" srcOrd="0" destOrd="0" presId="urn:microsoft.com/office/officeart/2008/layout/VerticalCurvedList"/>
    <dgm:cxn modelId="{9DE94FED-D78C-4CD6-A576-29119A556D34}" type="presParOf" srcId="{12E00887-18D1-4499-8364-AB8ED35C626A}" destId="{8A13DC65-541D-4A66-B045-25092FDC56B3}" srcOrd="1" destOrd="0" presId="urn:microsoft.com/office/officeart/2008/layout/VerticalCurvedList"/>
    <dgm:cxn modelId="{0E02885A-8EC0-4E4F-9E39-7DBE97F0B9ED}" type="presParOf" srcId="{12E00887-18D1-4499-8364-AB8ED35C626A}" destId="{C8B60BC7-385C-4062-963F-F5EB73AD8F8B}" srcOrd="2" destOrd="0" presId="urn:microsoft.com/office/officeart/2008/layout/VerticalCurvedList"/>
    <dgm:cxn modelId="{45B0C37E-226A-4780-B23F-852F771EBE6B}" type="presParOf" srcId="{12E00887-18D1-4499-8364-AB8ED35C626A}" destId="{8BA4B709-8844-4F76-8F71-2EA173B7243A}" srcOrd="3" destOrd="0" presId="urn:microsoft.com/office/officeart/2008/layout/VerticalCurvedList"/>
    <dgm:cxn modelId="{7E1C52A6-8CA9-400F-AAA7-DBFF5B07DD02}" type="presParOf" srcId="{9456D4E0-B097-4AE6-B206-4BE09BF684CA}" destId="{D8CB6AEF-89B8-4154-8B5B-406009C084B5}" srcOrd="1" destOrd="0" presId="urn:microsoft.com/office/officeart/2008/layout/VerticalCurvedList"/>
    <dgm:cxn modelId="{70866962-7CB2-4E44-A8A4-23EB1460E90D}" type="presParOf" srcId="{9456D4E0-B097-4AE6-B206-4BE09BF684CA}" destId="{D488D42D-44B5-4157-B59D-B60F9127EDF2}" srcOrd="2" destOrd="0" presId="urn:microsoft.com/office/officeart/2008/layout/VerticalCurvedList"/>
    <dgm:cxn modelId="{AFB8494C-A6BE-4A95-822A-8E328869C512}" type="presParOf" srcId="{D488D42D-44B5-4157-B59D-B60F9127EDF2}" destId="{B46CC008-F2EC-4ABD-86E8-08B0B6776920}" srcOrd="0" destOrd="0" presId="urn:microsoft.com/office/officeart/2008/layout/VerticalCurvedList"/>
    <dgm:cxn modelId="{6D8BBC3B-8472-4BA9-A00F-FA502A95056B}" type="presParOf" srcId="{9456D4E0-B097-4AE6-B206-4BE09BF684CA}" destId="{961374DD-E4A3-4A99-963B-5406BEF77ECE}" srcOrd="3" destOrd="0" presId="urn:microsoft.com/office/officeart/2008/layout/VerticalCurvedList"/>
    <dgm:cxn modelId="{5A191239-99DB-411A-90F9-BA3582CC77D7}" type="presParOf" srcId="{9456D4E0-B097-4AE6-B206-4BE09BF684CA}" destId="{FB660123-618D-40EC-9DAE-C4F05E6B5E9D}" srcOrd="4" destOrd="0" presId="urn:microsoft.com/office/officeart/2008/layout/VerticalCurvedList"/>
    <dgm:cxn modelId="{7114775F-390A-4010-A87D-F5C74ECE7236}" type="presParOf" srcId="{FB660123-618D-40EC-9DAE-C4F05E6B5E9D}" destId="{E4561574-39F6-47D9-8D31-1E8395278DF0}" srcOrd="0" destOrd="0" presId="urn:microsoft.com/office/officeart/2008/layout/VerticalCurvedList"/>
    <dgm:cxn modelId="{B7B3E9A9-E171-412C-99D3-83A739C63F4E}" type="presParOf" srcId="{9456D4E0-B097-4AE6-B206-4BE09BF684CA}" destId="{C5AFBE63-276A-45F7-B029-4D6BA41284DA}" srcOrd="5" destOrd="0" presId="urn:microsoft.com/office/officeart/2008/layout/VerticalCurvedList"/>
    <dgm:cxn modelId="{87C2EF72-3AFF-44C8-87F3-97CB97B03D32}" type="presParOf" srcId="{9456D4E0-B097-4AE6-B206-4BE09BF684CA}" destId="{43A43611-61AB-4919-AD33-FC8E28810772}" srcOrd="6" destOrd="0" presId="urn:microsoft.com/office/officeart/2008/layout/VerticalCurvedList"/>
    <dgm:cxn modelId="{F63CCE9E-60C4-4790-9B18-A8FF192E15DA}" type="presParOf" srcId="{43A43611-61AB-4919-AD33-FC8E28810772}" destId="{D8947B2F-0056-4586-BDB6-F09597371B53}" srcOrd="0" destOrd="0" presId="urn:microsoft.com/office/officeart/2008/layout/VerticalCurvedList"/>
    <dgm:cxn modelId="{B917EA52-D13F-4710-81DD-C52BF34AF858}" type="presParOf" srcId="{9456D4E0-B097-4AE6-B206-4BE09BF684CA}" destId="{B07A09C2-94DE-4993-ACFA-36E972882447}" srcOrd="7" destOrd="0" presId="urn:microsoft.com/office/officeart/2008/layout/VerticalCurvedList"/>
    <dgm:cxn modelId="{D423B5BF-A94F-4184-B0DA-CDD79E5904FC}" type="presParOf" srcId="{9456D4E0-B097-4AE6-B206-4BE09BF684CA}" destId="{584F699B-9BC0-4F92-AA85-BF3D8A17CA77}" srcOrd="8" destOrd="0" presId="urn:microsoft.com/office/officeart/2008/layout/VerticalCurvedList"/>
    <dgm:cxn modelId="{A0C4E744-A7F9-40B4-8091-542C303C05E9}" type="presParOf" srcId="{584F699B-9BC0-4F92-AA85-BF3D8A17CA77}" destId="{58033DC6-C43D-46C8-9C51-BDFBCCC37352}" srcOrd="0" destOrd="0" presId="urn:microsoft.com/office/officeart/2008/layout/VerticalCurvedList"/>
    <dgm:cxn modelId="{4D1E72ED-CF3A-44A9-90CC-D732A50574F0}" type="presParOf" srcId="{9456D4E0-B097-4AE6-B206-4BE09BF684CA}" destId="{D144020A-3682-4F55-A9AB-FA708247F555}" srcOrd="9" destOrd="0" presId="urn:microsoft.com/office/officeart/2008/layout/VerticalCurvedList"/>
    <dgm:cxn modelId="{B4A52A6C-4F1E-4C0F-88F4-A48B84955AE4}" type="presParOf" srcId="{9456D4E0-B097-4AE6-B206-4BE09BF684CA}" destId="{E3783134-07D9-4C6C-AC6E-58063640C204}" srcOrd="10" destOrd="0" presId="urn:microsoft.com/office/officeart/2008/layout/VerticalCurvedList"/>
    <dgm:cxn modelId="{48CE7A47-34C3-4C1F-81F0-7EA2A82974BA}" type="presParOf" srcId="{E3783134-07D9-4C6C-AC6E-58063640C204}" destId="{4FEC627C-C26C-4477-A5F5-B3AF6CD802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058849-B818-46C4-A46B-3EB6CB72B9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F624B-95E3-4A1A-8C3A-B594C6C65B79}">
      <dgm:prSet phldrT="[Текст]"/>
      <dgm:spPr/>
      <dgm:t>
        <a:bodyPr/>
        <a:lstStyle/>
        <a:p>
          <a:r>
            <a:rPr lang="ru-RU" dirty="0" smtClean="0"/>
            <a:t>Справедливость</a:t>
          </a:r>
          <a:endParaRPr lang="ru-RU" dirty="0"/>
        </a:p>
      </dgm:t>
    </dgm:pt>
    <dgm:pt modelId="{9310240D-FEE6-4F9F-A3BE-B1CA6D98C791}" type="parTrans" cxnId="{2BE32FE1-18B9-45B6-9085-2081740C6EE4}">
      <dgm:prSet/>
      <dgm:spPr/>
      <dgm:t>
        <a:bodyPr/>
        <a:lstStyle/>
        <a:p>
          <a:endParaRPr lang="ru-RU"/>
        </a:p>
      </dgm:t>
    </dgm:pt>
    <dgm:pt modelId="{7B370B4F-BFD5-436F-914C-68B603C3464E}" type="sibTrans" cxnId="{2BE32FE1-18B9-45B6-9085-2081740C6EE4}">
      <dgm:prSet/>
      <dgm:spPr/>
      <dgm:t>
        <a:bodyPr/>
        <a:lstStyle/>
        <a:p>
          <a:endParaRPr lang="ru-RU"/>
        </a:p>
      </dgm:t>
    </dgm:pt>
    <dgm:pt modelId="{2B825B59-0C7F-482A-AA75-ADBD6BDFC739}">
      <dgm:prSet phldrT="[Текст]"/>
      <dgm:spPr/>
      <dgm:t>
        <a:bodyPr/>
        <a:lstStyle/>
        <a:p>
          <a:r>
            <a:rPr lang="ru-RU" dirty="0" smtClean="0"/>
            <a:t>Стабильность рабочего места для персонала</a:t>
          </a:r>
          <a:endParaRPr lang="ru-RU" dirty="0"/>
        </a:p>
      </dgm:t>
    </dgm:pt>
    <dgm:pt modelId="{C6BE62D1-E63E-4861-ADE6-B7CFB733E177}" type="parTrans" cxnId="{6FE45661-E620-4FDD-A5EC-4BBB11228F91}">
      <dgm:prSet/>
      <dgm:spPr/>
      <dgm:t>
        <a:bodyPr/>
        <a:lstStyle/>
        <a:p>
          <a:endParaRPr lang="ru-RU"/>
        </a:p>
      </dgm:t>
    </dgm:pt>
    <dgm:pt modelId="{6536D793-8630-4CC8-84D8-D947755572BA}" type="sibTrans" cxnId="{6FE45661-E620-4FDD-A5EC-4BBB11228F91}">
      <dgm:prSet/>
      <dgm:spPr/>
      <dgm:t>
        <a:bodyPr/>
        <a:lstStyle/>
        <a:p>
          <a:endParaRPr lang="ru-RU"/>
        </a:p>
      </dgm:t>
    </dgm:pt>
    <dgm:pt modelId="{46B852B4-A7D9-4901-8D3F-7D52A557DF6D}">
      <dgm:prSet phldrT="[Текст]"/>
      <dgm:spPr/>
      <dgm:t>
        <a:bodyPr/>
        <a:lstStyle/>
        <a:p>
          <a:r>
            <a:rPr lang="ru-RU" dirty="0" smtClean="0"/>
            <a:t>Инициатива</a:t>
          </a:r>
          <a:endParaRPr lang="ru-RU" dirty="0"/>
        </a:p>
      </dgm:t>
    </dgm:pt>
    <dgm:pt modelId="{EBBF4009-FF8A-41B0-BFE0-EB938914F814}" type="parTrans" cxnId="{3755CE46-8977-4C00-9410-046A295AA59B}">
      <dgm:prSet/>
      <dgm:spPr/>
      <dgm:t>
        <a:bodyPr/>
        <a:lstStyle/>
        <a:p>
          <a:endParaRPr lang="ru-RU"/>
        </a:p>
      </dgm:t>
    </dgm:pt>
    <dgm:pt modelId="{8C7B4A91-7796-4F9C-AD52-6584043EE1A2}" type="sibTrans" cxnId="{3755CE46-8977-4C00-9410-046A295AA59B}">
      <dgm:prSet/>
      <dgm:spPr/>
      <dgm:t>
        <a:bodyPr/>
        <a:lstStyle/>
        <a:p>
          <a:endParaRPr lang="ru-RU"/>
        </a:p>
      </dgm:t>
    </dgm:pt>
    <dgm:pt modelId="{BA0BEA0D-C3DF-4E34-9EC6-4868E229AB0E}">
      <dgm:prSet phldrT="[Текст]"/>
      <dgm:spPr/>
      <dgm:t>
        <a:bodyPr/>
        <a:lstStyle/>
        <a:p>
          <a:r>
            <a:rPr lang="ru-RU" dirty="0" smtClean="0"/>
            <a:t>Корпоративный дух</a:t>
          </a:r>
          <a:endParaRPr lang="ru-RU" dirty="0"/>
        </a:p>
      </dgm:t>
    </dgm:pt>
    <dgm:pt modelId="{125705EE-0070-449E-B0A0-C95E01739285}" type="parTrans" cxnId="{E23A6909-E733-4D42-A6D7-963EA9134391}">
      <dgm:prSet/>
      <dgm:spPr/>
      <dgm:t>
        <a:bodyPr/>
        <a:lstStyle/>
        <a:p>
          <a:endParaRPr lang="ru-RU"/>
        </a:p>
      </dgm:t>
    </dgm:pt>
    <dgm:pt modelId="{070FEDAF-4323-4924-A6D6-C2E74A84966A}" type="sibTrans" cxnId="{E23A6909-E733-4D42-A6D7-963EA9134391}">
      <dgm:prSet/>
      <dgm:spPr/>
      <dgm:t>
        <a:bodyPr/>
        <a:lstStyle/>
        <a:p>
          <a:endParaRPr lang="ru-RU"/>
        </a:p>
      </dgm:t>
    </dgm:pt>
    <dgm:pt modelId="{33F50CC9-BE1F-48AB-8E72-4BC810B25DAA}" type="pres">
      <dgm:prSet presAssocID="{4A058849-B818-46C4-A46B-3EB6CB72B9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56D4E0-B097-4AE6-B206-4BE09BF684CA}" type="pres">
      <dgm:prSet presAssocID="{4A058849-B818-46C4-A46B-3EB6CB72B9B4}" presName="Name1" presStyleCnt="0"/>
      <dgm:spPr/>
    </dgm:pt>
    <dgm:pt modelId="{12E00887-18D1-4499-8364-AB8ED35C626A}" type="pres">
      <dgm:prSet presAssocID="{4A058849-B818-46C4-A46B-3EB6CB72B9B4}" presName="cycle" presStyleCnt="0"/>
      <dgm:spPr/>
    </dgm:pt>
    <dgm:pt modelId="{7361C726-0101-4640-BDF6-49E1FCC7C944}" type="pres">
      <dgm:prSet presAssocID="{4A058849-B818-46C4-A46B-3EB6CB72B9B4}" presName="srcNode" presStyleLbl="node1" presStyleIdx="0" presStyleCnt="4"/>
      <dgm:spPr/>
    </dgm:pt>
    <dgm:pt modelId="{8A13DC65-541D-4A66-B045-25092FDC56B3}" type="pres">
      <dgm:prSet presAssocID="{4A058849-B818-46C4-A46B-3EB6CB72B9B4}" presName="conn" presStyleLbl="parChTrans1D2" presStyleIdx="0" presStyleCnt="1"/>
      <dgm:spPr/>
      <dgm:t>
        <a:bodyPr/>
        <a:lstStyle/>
        <a:p>
          <a:endParaRPr lang="ru-RU"/>
        </a:p>
      </dgm:t>
    </dgm:pt>
    <dgm:pt modelId="{C8B60BC7-385C-4062-963F-F5EB73AD8F8B}" type="pres">
      <dgm:prSet presAssocID="{4A058849-B818-46C4-A46B-3EB6CB72B9B4}" presName="extraNode" presStyleLbl="node1" presStyleIdx="0" presStyleCnt="4"/>
      <dgm:spPr/>
    </dgm:pt>
    <dgm:pt modelId="{8BA4B709-8844-4F76-8F71-2EA173B7243A}" type="pres">
      <dgm:prSet presAssocID="{4A058849-B818-46C4-A46B-3EB6CB72B9B4}" presName="dstNode" presStyleLbl="node1" presStyleIdx="0" presStyleCnt="4"/>
      <dgm:spPr/>
    </dgm:pt>
    <dgm:pt modelId="{D8CB6AEF-89B8-4154-8B5B-406009C084B5}" type="pres">
      <dgm:prSet presAssocID="{8B2F624B-95E3-4A1A-8C3A-B594C6C65B7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8D42D-44B5-4157-B59D-B60F9127EDF2}" type="pres">
      <dgm:prSet presAssocID="{8B2F624B-95E3-4A1A-8C3A-B594C6C65B79}" presName="accent_1" presStyleCnt="0"/>
      <dgm:spPr/>
    </dgm:pt>
    <dgm:pt modelId="{B46CC008-F2EC-4ABD-86E8-08B0B6776920}" type="pres">
      <dgm:prSet presAssocID="{8B2F624B-95E3-4A1A-8C3A-B594C6C65B79}" presName="accentRepeatNode" presStyleLbl="solidFgAcc1" presStyleIdx="0" presStyleCnt="4"/>
      <dgm:spPr/>
    </dgm:pt>
    <dgm:pt modelId="{961374DD-E4A3-4A99-963B-5406BEF77ECE}" type="pres">
      <dgm:prSet presAssocID="{2B825B59-0C7F-482A-AA75-ADBD6BDFC73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60123-618D-40EC-9DAE-C4F05E6B5E9D}" type="pres">
      <dgm:prSet presAssocID="{2B825B59-0C7F-482A-AA75-ADBD6BDFC739}" presName="accent_2" presStyleCnt="0"/>
      <dgm:spPr/>
    </dgm:pt>
    <dgm:pt modelId="{E4561574-39F6-47D9-8D31-1E8395278DF0}" type="pres">
      <dgm:prSet presAssocID="{2B825B59-0C7F-482A-AA75-ADBD6BDFC739}" presName="accentRepeatNode" presStyleLbl="solidFgAcc1" presStyleIdx="1" presStyleCnt="4"/>
      <dgm:spPr/>
    </dgm:pt>
    <dgm:pt modelId="{C5AFBE63-276A-45F7-B029-4D6BA41284DA}" type="pres">
      <dgm:prSet presAssocID="{46B852B4-A7D9-4901-8D3F-7D52A557DF6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43611-61AB-4919-AD33-FC8E28810772}" type="pres">
      <dgm:prSet presAssocID="{46B852B4-A7D9-4901-8D3F-7D52A557DF6D}" presName="accent_3" presStyleCnt="0"/>
      <dgm:spPr/>
    </dgm:pt>
    <dgm:pt modelId="{D8947B2F-0056-4586-BDB6-F09597371B53}" type="pres">
      <dgm:prSet presAssocID="{46B852B4-A7D9-4901-8D3F-7D52A557DF6D}" presName="accentRepeatNode" presStyleLbl="solidFgAcc1" presStyleIdx="2" presStyleCnt="4"/>
      <dgm:spPr/>
    </dgm:pt>
    <dgm:pt modelId="{B07A09C2-94DE-4993-ACFA-36E972882447}" type="pres">
      <dgm:prSet presAssocID="{BA0BEA0D-C3DF-4E34-9EC6-4868E229AB0E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F699B-9BC0-4F92-AA85-BF3D8A17CA77}" type="pres">
      <dgm:prSet presAssocID="{BA0BEA0D-C3DF-4E34-9EC6-4868E229AB0E}" presName="accent_4" presStyleCnt="0"/>
      <dgm:spPr/>
    </dgm:pt>
    <dgm:pt modelId="{58033DC6-C43D-46C8-9C51-BDFBCCC37352}" type="pres">
      <dgm:prSet presAssocID="{BA0BEA0D-C3DF-4E34-9EC6-4868E229AB0E}" presName="accentRepeatNode" presStyleLbl="solidFgAcc1" presStyleIdx="3" presStyleCnt="4"/>
      <dgm:spPr/>
    </dgm:pt>
  </dgm:ptLst>
  <dgm:cxnLst>
    <dgm:cxn modelId="{54B5F8E8-1B53-43C5-9AD6-BFE12B8477E0}" type="presOf" srcId="{BA0BEA0D-C3DF-4E34-9EC6-4868E229AB0E}" destId="{B07A09C2-94DE-4993-ACFA-36E972882447}" srcOrd="0" destOrd="0" presId="urn:microsoft.com/office/officeart/2008/layout/VerticalCurvedList"/>
    <dgm:cxn modelId="{2BE32FE1-18B9-45B6-9085-2081740C6EE4}" srcId="{4A058849-B818-46C4-A46B-3EB6CB72B9B4}" destId="{8B2F624B-95E3-4A1A-8C3A-B594C6C65B79}" srcOrd="0" destOrd="0" parTransId="{9310240D-FEE6-4F9F-A3BE-B1CA6D98C791}" sibTransId="{7B370B4F-BFD5-436F-914C-68B603C3464E}"/>
    <dgm:cxn modelId="{36B33D96-6F8A-4890-A907-A25CA1DE7E07}" type="presOf" srcId="{2B825B59-0C7F-482A-AA75-ADBD6BDFC739}" destId="{961374DD-E4A3-4A99-963B-5406BEF77ECE}" srcOrd="0" destOrd="0" presId="urn:microsoft.com/office/officeart/2008/layout/VerticalCurvedList"/>
    <dgm:cxn modelId="{03965653-0D8A-43C3-950D-FB11048C3BB6}" type="presOf" srcId="{4A058849-B818-46C4-A46B-3EB6CB72B9B4}" destId="{33F50CC9-BE1F-48AB-8E72-4BC810B25DAA}" srcOrd="0" destOrd="0" presId="urn:microsoft.com/office/officeart/2008/layout/VerticalCurvedList"/>
    <dgm:cxn modelId="{8E12D934-E95C-4646-9FE9-A4932C2B40D0}" type="presOf" srcId="{7B370B4F-BFD5-436F-914C-68B603C3464E}" destId="{8A13DC65-541D-4A66-B045-25092FDC56B3}" srcOrd="0" destOrd="0" presId="urn:microsoft.com/office/officeart/2008/layout/VerticalCurvedList"/>
    <dgm:cxn modelId="{E23A6909-E733-4D42-A6D7-963EA9134391}" srcId="{4A058849-B818-46C4-A46B-3EB6CB72B9B4}" destId="{BA0BEA0D-C3DF-4E34-9EC6-4868E229AB0E}" srcOrd="3" destOrd="0" parTransId="{125705EE-0070-449E-B0A0-C95E01739285}" sibTransId="{070FEDAF-4323-4924-A6D6-C2E74A84966A}"/>
    <dgm:cxn modelId="{3755CE46-8977-4C00-9410-046A295AA59B}" srcId="{4A058849-B818-46C4-A46B-3EB6CB72B9B4}" destId="{46B852B4-A7D9-4901-8D3F-7D52A557DF6D}" srcOrd="2" destOrd="0" parTransId="{EBBF4009-FF8A-41B0-BFE0-EB938914F814}" sibTransId="{8C7B4A91-7796-4F9C-AD52-6584043EE1A2}"/>
    <dgm:cxn modelId="{C191B26A-84FD-4280-B675-1681AC53DABF}" type="presOf" srcId="{46B852B4-A7D9-4901-8D3F-7D52A557DF6D}" destId="{C5AFBE63-276A-45F7-B029-4D6BA41284DA}" srcOrd="0" destOrd="0" presId="urn:microsoft.com/office/officeart/2008/layout/VerticalCurvedList"/>
    <dgm:cxn modelId="{6FE45661-E620-4FDD-A5EC-4BBB11228F91}" srcId="{4A058849-B818-46C4-A46B-3EB6CB72B9B4}" destId="{2B825B59-0C7F-482A-AA75-ADBD6BDFC739}" srcOrd="1" destOrd="0" parTransId="{C6BE62D1-E63E-4861-ADE6-B7CFB733E177}" sibTransId="{6536D793-8630-4CC8-84D8-D947755572BA}"/>
    <dgm:cxn modelId="{5D84A0E6-B8B9-459A-A9AF-D39C7CD49894}" type="presOf" srcId="{8B2F624B-95E3-4A1A-8C3A-B594C6C65B79}" destId="{D8CB6AEF-89B8-4154-8B5B-406009C084B5}" srcOrd="0" destOrd="0" presId="urn:microsoft.com/office/officeart/2008/layout/VerticalCurvedList"/>
    <dgm:cxn modelId="{A3DFE473-4A7F-46E4-970C-5F9E6863BA08}" type="presParOf" srcId="{33F50CC9-BE1F-48AB-8E72-4BC810B25DAA}" destId="{9456D4E0-B097-4AE6-B206-4BE09BF684CA}" srcOrd="0" destOrd="0" presId="urn:microsoft.com/office/officeart/2008/layout/VerticalCurvedList"/>
    <dgm:cxn modelId="{89C93AD2-39FA-47C6-9624-B1AC751F3B0A}" type="presParOf" srcId="{9456D4E0-B097-4AE6-B206-4BE09BF684CA}" destId="{12E00887-18D1-4499-8364-AB8ED35C626A}" srcOrd="0" destOrd="0" presId="urn:microsoft.com/office/officeart/2008/layout/VerticalCurvedList"/>
    <dgm:cxn modelId="{7628E8BB-721B-42D7-BE7D-CD45615BE91C}" type="presParOf" srcId="{12E00887-18D1-4499-8364-AB8ED35C626A}" destId="{7361C726-0101-4640-BDF6-49E1FCC7C944}" srcOrd="0" destOrd="0" presId="urn:microsoft.com/office/officeart/2008/layout/VerticalCurvedList"/>
    <dgm:cxn modelId="{9DE94FED-D78C-4CD6-A576-29119A556D34}" type="presParOf" srcId="{12E00887-18D1-4499-8364-AB8ED35C626A}" destId="{8A13DC65-541D-4A66-B045-25092FDC56B3}" srcOrd="1" destOrd="0" presId="urn:microsoft.com/office/officeart/2008/layout/VerticalCurvedList"/>
    <dgm:cxn modelId="{0E02885A-8EC0-4E4F-9E39-7DBE97F0B9ED}" type="presParOf" srcId="{12E00887-18D1-4499-8364-AB8ED35C626A}" destId="{C8B60BC7-385C-4062-963F-F5EB73AD8F8B}" srcOrd="2" destOrd="0" presId="urn:microsoft.com/office/officeart/2008/layout/VerticalCurvedList"/>
    <dgm:cxn modelId="{45B0C37E-226A-4780-B23F-852F771EBE6B}" type="presParOf" srcId="{12E00887-18D1-4499-8364-AB8ED35C626A}" destId="{8BA4B709-8844-4F76-8F71-2EA173B7243A}" srcOrd="3" destOrd="0" presId="urn:microsoft.com/office/officeart/2008/layout/VerticalCurvedList"/>
    <dgm:cxn modelId="{7E1C52A6-8CA9-400F-AAA7-DBFF5B07DD02}" type="presParOf" srcId="{9456D4E0-B097-4AE6-B206-4BE09BF684CA}" destId="{D8CB6AEF-89B8-4154-8B5B-406009C084B5}" srcOrd="1" destOrd="0" presId="urn:microsoft.com/office/officeart/2008/layout/VerticalCurvedList"/>
    <dgm:cxn modelId="{70866962-7CB2-4E44-A8A4-23EB1460E90D}" type="presParOf" srcId="{9456D4E0-B097-4AE6-B206-4BE09BF684CA}" destId="{D488D42D-44B5-4157-B59D-B60F9127EDF2}" srcOrd="2" destOrd="0" presId="urn:microsoft.com/office/officeart/2008/layout/VerticalCurvedList"/>
    <dgm:cxn modelId="{AFB8494C-A6BE-4A95-822A-8E328869C512}" type="presParOf" srcId="{D488D42D-44B5-4157-B59D-B60F9127EDF2}" destId="{B46CC008-F2EC-4ABD-86E8-08B0B6776920}" srcOrd="0" destOrd="0" presId="urn:microsoft.com/office/officeart/2008/layout/VerticalCurvedList"/>
    <dgm:cxn modelId="{6D8BBC3B-8472-4BA9-A00F-FA502A95056B}" type="presParOf" srcId="{9456D4E0-B097-4AE6-B206-4BE09BF684CA}" destId="{961374DD-E4A3-4A99-963B-5406BEF77ECE}" srcOrd="3" destOrd="0" presId="urn:microsoft.com/office/officeart/2008/layout/VerticalCurvedList"/>
    <dgm:cxn modelId="{5A191239-99DB-411A-90F9-BA3582CC77D7}" type="presParOf" srcId="{9456D4E0-B097-4AE6-B206-4BE09BF684CA}" destId="{FB660123-618D-40EC-9DAE-C4F05E6B5E9D}" srcOrd="4" destOrd="0" presId="urn:microsoft.com/office/officeart/2008/layout/VerticalCurvedList"/>
    <dgm:cxn modelId="{7114775F-390A-4010-A87D-F5C74ECE7236}" type="presParOf" srcId="{FB660123-618D-40EC-9DAE-C4F05E6B5E9D}" destId="{E4561574-39F6-47D9-8D31-1E8395278DF0}" srcOrd="0" destOrd="0" presId="urn:microsoft.com/office/officeart/2008/layout/VerticalCurvedList"/>
    <dgm:cxn modelId="{B7B3E9A9-E171-412C-99D3-83A739C63F4E}" type="presParOf" srcId="{9456D4E0-B097-4AE6-B206-4BE09BF684CA}" destId="{C5AFBE63-276A-45F7-B029-4D6BA41284DA}" srcOrd="5" destOrd="0" presId="urn:microsoft.com/office/officeart/2008/layout/VerticalCurvedList"/>
    <dgm:cxn modelId="{87C2EF72-3AFF-44C8-87F3-97CB97B03D32}" type="presParOf" srcId="{9456D4E0-B097-4AE6-B206-4BE09BF684CA}" destId="{43A43611-61AB-4919-AD33-FC8E28810772}" srcOrd="6" destOrd="0" presId="urn:microsoft.com/office/officeart/2008/layout/VerticalCurvedList"/>
    <dgm:cxn modelId="{F63CCE9E-60C4-4790-9B18-A8FF192E15DA}" type="presParOf" srcId="{43A43611-61AB-4919-AD33-FC8E28810772}" destId="{D8947B2F-0056-4586-BDB6-F09597371B53}" srcOrd="0" destOrd="0" presId="urn:microsoft.com/office/officeart/2008/layout/VerticalCurvedList"/>
    <dgm:cxn modelId="{B917EA52-D13F-4710-81DD-C52BF34AF858}" type="presParOf" srcId="{9456D4E0-B097-4AE6-B206-4BE09BF684CA}" destId="{B07A09C2-94DE-4993-ACFA-36E972882447}" srcOrd="7" destOrd="0" presId="urn:microsoft.com/office/officeart/2008/layout/VerticalCurvedList"/>
    <dgm:cxn modelId="{D423B5BF-A94F-4184-B0DA-CDD79E5904FC}" type="presParOf" srcId="{9456D4E0-B097-4AE6-B206-4BE09BF684CA}" destId="{584F699B-9BC0-4F92-AA85-BF3D8A17CA77}" srcOrd="8" destOrd="0" presId="urn:microsoft.com/office/officeart/2008/layout/VerticalCurvedList"/>
    <dgm:cxn modelId="{A0C4E744-A7F9-40B4-8091-542C303C05E9}" type="presParOf" srcId="{584F699B-9BC0-4F92-AA85-BF3D8A17CA77}" destId="{58033DC6-C43D-46C8-9C51-BDFBCCC373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9B4898-98FE-44CE-869C-02D3FAB0200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A4004C-BE62-459A-A73B-0748906BF19F}">
      <dgm:prSet phldrT="[Текст]"/>
      <dgm:spPr/>
      <dgm:t>
        <a:bodyPr/>
        <a:lstStyle/>
        <a:p>
          <a:r>
            <a:rPr lang="ru-RU" dirty="0" smtClean="0"/>
            <a:t>предвидение</a:t>
          </a:r>
          <a:endParaRPr lang="ru-RU" dirty="0"/>
        </a:p>
      </dgm:t>
    </dgm:pt>
    <dgm:pt modelId="{519EC509-E73E-47C3-AF8F-4B55BCBDB1E8}" type="parTrans" cxnId="{3C89CF0A-AC74-4BF9-9550-2E9C0CEE66D4}">
      <dgm:prSet/>
      <dgm:spPr/>
      <dgm:t>
        <a:bodyPr/>
        <a:lstStyle/>
        <a:p>
          <a:endParaRPr lang="ru-RU"/>
        </a:p>
      </dgm:t>
    </dgm:pt>
    <dgm:pt modelId="{F04D7E03-7BE8-4465-9417-C41BFC532D1D}" type="sibTrans" cxnId="{3C89CF0A-AC74-4BF9-9550-2E9C0CEE66D4}">
      <dgm:prSet/>
      <dgm:spPr/>
      <dgm:t>
        <a:bodyPr/>
        <a:lstStyle/>
        <a:p>
          <a:endParaRPr lang="ru-RU"/>
        </a:p>
      </dgm:t>
    </dgm:pt>
    <dgm:pt modelId="{56B326D7-2D51-4565-A27C-B499932919D7}">
      <dgm:prSet phldrT="[Текст]"/>
      <dgm:spPr/>
      <dgm:t>
        <a:bodyPr/>
        <a:lstStyle/>
        <a:p>
          <a:r>
            <a:rPr lang="ru-RU" dirty="0" smtClean="0"/>
            <a:t>организация</a:t>
          </a:r>
          <a:endParaRPr lang="ru-RU" dirty="0"/>
        </a:p>
      </dgm:t>
    </dgm:pt>
    <dgm:pt modelId="{238A3DD4-AD46-4A7F-B1A6-E8E0406FF9CB}" type="parTrans" cxnId="{5C4FAC49-A837-45EF-ACB4-0B7468828D59}">
      <dgm:prSet/>
      <dgm:spPr/>
      <dgm:t>
        <a:bodyPr/>
        <a:lstStyle/>
        <a:p>
          <a:endParaRPr lang="ru-RU"/>
        </a:p>
      </dgm:t>
    </dgm:pt>
    <dgm:pt modelId="{4A84F410-19A8-4DB9-AF5B-51D87D0924B4}" type="sibTrans" cxnId="{5C4FAC49-A837-45EF-ACB4-0B7468828D59}">
      <dgm:prSet/>
      <dgm:spPr/>
      <dgm:t>
        <a:bodyPr/>
        <a:lstStyle/>
        <a:p>
          <a:endParaRPr lang="ru-RU"/>
        </a:p>
      </dgm:t>
    </dgm:pt>
    <dgm:pt modelId="{1FE033F8-16B9-4070-A7A3-3644DA6E9D0B}">
      <dgm:prSet phldrT="[Текст]"/>
      <dgm:spPr/>
      <dgm:t>
        <a:bodyPr/>
        <a:lstStyle/>
        <a:p>
          <a:r>
            <a:rPr lang="ru-RU" dirty="0" smtClean="0"/>
            <a:t>распределение</a:t>
          </a:r>
          <a:endParaRPr lang="ru-RU" dirty="0"/>
        </a:p>
      </dgm:t>
    </dgm:pt>
    <dgm:pt modelId="{CAFA40FD-8C10-4D21-A81B-7C1EE7AF59F4}" type="parTrans" cxnId="{C255683F-BDCE-45AC-AA64-1697693E016E}">
      <dgm:prSet/>
      <dgm:spPr/>
      <dgm:t>
        <a:bodyPr/>
        <a:lstStyle/>
        <a:p>
          <a:endParaRPr lang="ru-RU"/>
        </a:p>
      </dgm:t>
    </dgm:pt>
    <dgm:pt modelId="{FA23B7E9-FFA6-432C-A191-18A52D2F71FB}" type="sibTrans" cxnId="{C255683F-BDCE-45AC-AA64-1697693E016E}">
      <dgm:prSet/>
      <dgm:spPr/>
      <dgm:t>
        <a:bodyPr/>
        <a:lstStyle/>
        <a:p>
          <a:endParaRPr lang="ru-RU"/>
        </a:p>
      </dgm:t>
    </dgm:pt>
    <dgm:pt modelId="{03D79C27-EBA7-422C-B431-7409081D73BD}">
      <dgm:prSet phldrT="[Текст]"/>
      <dgm:spPr/>
      <dgm:t>
        <a:bodyPr/>
        <a:lstStyle/>
        <a:p>
          <a:r>
            <a:rPr lang="ru-RU" dirty="0" smtClean="0"/>
            <a:t>координация </a:t>
          </a:r>
          <a:endParaRPr lang="ru-RU" dirty="0"/>
        </a:p>
      </dgm:t>
    </dgm:pt>
    <dgm:pt modelId="{2E38E571-DDFA-4CFB-91CE-9A3C8420DCD7}" type="parTrans" cxnId="{E33A55DB-43FD-4E8E-BEF3-61C0361B4181}">
      <dgm:prSet/>
      <dgm:spPr/>
      <dgm:t>
        <a:bodyPr/>
        <a:lstStyle/>
        <a:p>
          <a:endParaRPr lang="ru-RU"/>
        </a:p>
      </dgm:t>
    </dgm:pt>
    <dgm:pt modelId="{CC9FC002-A963-4393-A14A-58A540835EBC}" type="sibTrans" cxnId="{E33A55DB-43FD-4E8E-BEF3-61C0361B4181}">
      <dgm:prSet/>
      <dgm:spPr/>
      <dgm:t>
        <a:bodyPr/>
        <a:lstStyle/>
        <a:p>
          <a:endParaRPr lang="ru-RU"/>
        </a:p>
      </dgm:t>
    </dgm:pt>
    <dgm:pt modelId="{560F2D65-CDC9-4A60-BBBB-82691C091E1B}">
      <dgm:prSet phldrT="[Текст]"/>
      <dgm:spPr/>
      <dgm:t>
        <a:bodyPr/>
        <a:lstStyle/>
        <a:p>
          <a:r>
            <a:rPr lang="ru-RU" dirty="0" smtClean="0"/>
            <a:t>контроль</a:t>
          </a:r>
          <a:endParaRPr lang="ru-RU" dirty="0"/>
        </a:p>
      </dgm:t>
    </dgm:pt>
    <dgm:pt modelId="{2933D561-C869-4FF2-8ADF-05597C583220}" type="parTrans" cxnId="{A47E4185-A91E-439F-B928-C11C8B2F08EB}">
      <dgm:prSet/>
      <dgm:spPr/>
      <dgm:t>
        <a:bodyPr/>
        <a:lstStyle/>
        <a:p>
          <a:endParaRPr lang="ru-RU"/>
        </a:p>
      </dgm:t>
    </dgm:pt>
    <dgm:pt modelId="{601526BC-4F10-4616-91B8-0E5D1DAF1F00}" type="sibTrans" cxnId="{A47E4185-A91E-439F-B928-C11C8B2F08EB}">
      <dgm:prSet/>
      <dgm:spPr/>
      <dgm:t>
        <a:bodyPr/>
        <a:lstStyle/>
        <a:p>
          <a:endParaRPr lang="ru-RU"/>
        </a:p>
      </dgm:t>
    </dgm:pt>
    <dgm:pt modelId="{7080F60A-CA47-4525-918D-46D4B307323C}" type="pres">
      <dgm:prSet presAssocID="{D69B4898-98FE-44CE-869C-02D3FAB020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7168B1-23BE-4F82-9704-17FA800A1B7E}" type="pres">
      <dgm:prSet presAssocID="{D69B4898-98FE-44CE-869C-02D3FAB0200A}" presName="cycle" presStyleCnt="0"/>
      <dgm:spPr/>
    </dgm:pt>
    <dgm:pt modelId="{DE0D29FD-C1CD-4650-8A7A-E75FE42E1FDD}" type="pres">
      <dgm:prSet presAssocID="{52A4004C-BE62-459A-A73B-0748906BF19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B5442-EE64-40F3-A18B-76CA9DCDB72A}" type="pres">
      <dgm:prSet presAssocID="{F04D7E03-7BE8-4465-9417-C41BFC532D1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18859976-7A0A-4C2D-A240-1FDA49AB3AB3}" type="pres">
      <dgm:prSet presAssocID="{56B326D7-2D51-4565-A27C-B499932919D7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E17C4-394E-47B9-AE56-3B8D7CB0534C}" type="pres">
      <dgm:prSet presAssocID="{1FE033F8-16B9-4070-A7A3-3644DA6E9D0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636EC-4696-4CCC-866B-3E8EBD01E74B}" type="pres">
      <dgm:prSet presAssocID="{03D79C27-EBA7-422C-B431-7409081D73BD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B9D46-D94F-4DEF-A0CE-0865B202EEAF}" type="pres">
      <dgm:prSet presAssocID="{560F2D65-CDC9-4A60-BBBB-82691C091E1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C3C5A9-6BD8-42D2-A602-61BAC9C70AFE}" type="presOf" srcId="{1FE033F8-16B9-4070-A7A3-3644DA6E9D0B}" destId="{E46E17C4-394E-47B9-AE56-3B8D7CB0534C}" srcOrd="0" destOrd="0" presId="urn:microsoft.com/office/officeart/2005/8/layout/cycle3"/>
    <dgm:cxn modelId="{A47E4185-A91E-439F-B928-C11C8B2F08EB}" srcId="{D69B4898-98FE-44CE-869C-02D3FAB0200A}" destId="{560F2D65-CDC9-4A60-BBBB-82691C091E1B}" srcOrd="4" destOrd="0" parTransId="{2933D561-C869-4FF2-8ADF-05597C583220}" sibTransId="{601526BC-4F10-4616-91B8-0E5D1DAF1F00}"/>
    <dgm:cxn modelId="{DF3F64B5-B624-422E-AA75-E2151E929713}" type="presOf" srcId="{03D79C27-EBA7-422C-B431-7409081D73BD}" destId="{725636EC-4696-4CCC-866B-3E8EBD01E74B}" srcOrd="0" destOrd="0" presId="urn:microsoft.com/office/officeart/2005/8/layout/cycle3"/>
    <dgm:cxn modelId="{3C89CF0A-AC74-4BF9-9550-2E9C0CEE66D4}" srcId="{D69B4898-98FE-44CE-869C-02D3FAB0200A}" destId="{52A4004C-BE62-459A-A73B-0748906BF19F}" srcOrd="0" destOrd="0" parTransId="{519EC509-E73E-47C3-AF8F-4B55BCBDB1E8}" sibTransId="{F04D7E03-7BE8-4465-9417-C41BFC532D1D}"/>
    <dgm:cxn modelId="{36F9409B-334A-447A-953C-EDBDC116A179}" type="presOf" srcId="{56B326D7-2D51-4565-A27C-B499932919D7}" destId="{18859976-7A0A-4C2D-A240-1FDA49AB3AB3}" srcOrd="0" destOrd="0" presId="urn:microsoft.com/office/officeart/2005/8/layout/cycle3"/>
    <dgm:cxn modelId="{0FD9BCF0-9B34-45E3-9C6C-AD2ADD156549}" type="presOf" srcId="{560F2D65-CDC9-4A60-BBBB-82691C091E1B}" destId="{DB6B9D46-D94F-4DEF-A0CE-0865B202EEAF}" srcOrd="0" destOrd="0" presId="urn:microsoft.com/office/officeart/2005/8/layout/cycle3"/>
    <dgm:cxn modelId="{C255683F-BDCE-45AC-AA64-1697693E016E}" srcId="{D69B4898-98FE-44CE-869C-02D3FAB0200A}" destId="{1FE033F8-16B9-4070-A7A3-3644DA6E9D0B}" srcOrd="2" destOrd="0" parTransId="{CAFA40FD-8C10-4D21-A81B-7C1EE7AF59F4}" sibTransId="{FA23B7E9-FFA6-432C-A191-18A52D2F71FB}"/>
    <dgm:cxn modelId="{5C4FAC49-A837-45EF-ACB4-0B7468828D59}" srcId="{D69B4898-98FE-44CE-869C-02D3FAB0200A}" destId="{56B326D7-2D51-4565-A27C-B499932919D7}" srcOrd="1" destOrd="0" parTransId="{238A3DD4-AD46-4A7F-B1A6-E8E0406FF9CB}" sibTransId="{4A84F410-19A8-4DB9-AF5B-51D87D0924B4}"/>
    <dgm:cxn modelId="{E33A55DB-43FD-4E8E-BEF3-61C0361B4181}" srcId="{D69B4898-98FE-44CE-869C-02D3FAB0200A}" destId="{03D79C27-EBA7-422C-B431-7409081D73BD}" srcOrd="3" destOrd="0" parTransId="{2E38E571-DDFA-4CFB-91CE-9A3C8420DCD7}" sibTransId="{CC9FC002-A963-4393-A14A-58A540835EBC}"/>
    <dgm:cxn modelId="{408AA46E-9D68-42D2-ACBD-ECAC0516C5CC}" type="presOf" srcId="{52A4004C-BE62-459A-A73B-0748906BF19F}" destId="{DE0D29FD-C1CD-4650-8A7A-E75FE42E1FDD}" srcOrd="0" destOrd="0" presId="urn:microsoft.com/office/officeart/2005/8/layout/cycle3"/>
    <dgm:cxn modelId="{ED2570DC-2735-4FBA-8C9C-29F9184FB7A5}" type="presOf" srcId="{F04D7E03-7BE8-4465-9417-C41BFC532D1D}" destId="{587B5442-EE64-40F3-A18B-76CA9DCDB72A}" srcOrd="0" destOrd="0" presId="urn:microsoft.com/office/officeart/2005/8/layout/cycle3"/>
    <dgm:cxn modelId="{73C38B2B-3EAE-4628-B2C6-63B90BF605F7}" type="presOf" srcId="{D69B4898-98FE-44CE-869C-02D3FAB0200A}" destId="{7080F60A-CA47-4525-918D-46D4B307323C}" srcOrd="0" destOrd="0" presId="urn:microsoft.com/office/officeart/2005/8/layout/cycle3"/>
    <dgm:cxn modelId="{87903517-3525-40AA-B123-EB24A9F30D72}" type="presParOf" srcId="{7080F60A-CA47-4525-918D-46D4B307323C}" destId="{727168B1-23BE-4F82-9704-17FA800A1B7E}" srcOrd="0" destOrd="0" presId="urn:microsoft.com/office/officeart/2005/8/layout/cycle3"/>
    <dgm:cxn modelId="{85503D0A-E54E-408C-ACE5-0B2997CA428B}" type="presParOf" srcId="{727168B1-23BE-4F82-9704-17FA800A1B7E}" destId="{DE0D29FD-C1CD-4650-8A7A-E75FE42E1FDD}" srcOrd="0" destOrd="0" presId="urn:microsoft.com/office/officeart/2005/8/layout/cycle3"/>
    <dgm:cxn modelId="{B4CF9D69-6D7B-437A-B2D5-194A761D5EA1}" type="presParOf" srcId="{727168B1-23BE-4F82-9704-17FA800A1B7E}" destId="{587B5442-EE64-40F3-A18B-76CA9DCDB72A}" srcOrd="1" destOrd="0" presId="urn:microsoft.com/office/officeart/2005/8/layout/cycle3"/>
    <dgm:cxn modelId="{F837E798-4E00-48B7-84CB-1AC41BA65970}" type="presParOf" srcId="{727168B1-23BE-4F82-9704-17FA800A1B7E}" destId="{18859976-7A0A-4C2D-A240-1FDA49AB3AB3}" srcOrd="2" destOrd="0" presId="urn:microsoft.com/office/officeart/2005/8/layout/cycle3"/>
    <dgm:cxn modelId="{A6EBA7B0-54F1-4413-96C9-06E8A56E141F}" type="presParOf" srcId="{727168B1-23BE-4F82-9704-17FA800A1B7E}" destId="{E46E17C4-394E-47B9-AE56-3B8D7CB0534C}" srcOrd="3" destOrd="0" presId="urn:microsoft.com/office/officeart/2005/8/layout/cycle3"/>
    <dgm:cxn modelId="{1855C7ED-083C-44EF-935A-2DE4AC466128}" type="presParOf" srcId="{727168B1-23BE-4F82-9704-17FA800A1B7E}" destId="{725636EC-4696-4CCC-866B-3E8EBD01E74B}" srcOrd="4" destOrd="0" presId="urn:microsoft.com/office/officeart/2005/8/layout/cycle3"/>
    <dgm:cxn modelId="{890906BE-D88D-41A7-B9C1-D1C8D2CEF81A}" type="presParOf" srcId="{727168B1-23BE-4F82-9704-17FA800A1B7E}" destId="{DB6B9D46-D94F-4DEF-A0CE-0865B202EEA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0A785F-5ADC-4FBE-A782-9FE2AD608A2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D9CDC404-D577-450E-8719-4D50EBAE09CA}">
      <dgm:prSet phldrT="[Текст]"/>
      <dgm:spPr/>
      <dgm:t>
        <a:bodyPr/>
        <a:lstStyle/>
        <a:p>
          <a:r>
            <a:rPr lang="ru-RU" dirty="0" smtClean="0"/>
            <a:t>Функции управления</a:t>
          </a:r>
          <a:endParaRPr lang="ru-RU" dirty="0"/>
        </a:p>
      </dgm:t>
    </dgm:pt>
    <dgm:pt modelId="{3E0303CC-4F27-48C6-B92A-9E7973B246E4}" type="parTrans" cxnId="{9D69B4DF-4B74-4A5F-B588-E01ED31775CA}">
      <dgm:prSet/>
      <dgm:spPr/>
      <dgm:t>
        <a:bodyPr/>
        <a:lstStyle/>
        <a:p>
          <a:endParaRPr lang="ru-RU"/>
        </a:p>
      </dgm:t>
    </dgm:pt>
    <dgm:pt modelId="{1FBF4B4C-457E-43E5-8DAB-714758E30B43}" type="sibTrans" cxnId="{9D69B4DF-4B74-4A5F-B588-E01ED31775CA}">
      <dgm:prSet/>
      <dgm:spPr/>
      <dgm:t>
        <a:bodyPr/>
        <a:lstStyle/>
        <a:p>
          <a:endParaRPr lang="ru-RU"/>
        </a:p>
      </dgm:t>
    </dgm:pt>
    <dgm:pt modelId="{A31D035B-1FE6-4399-B638-D455544FE4F5}">
      <dgm:prSet phldrT="[Текст]"/>
      <dgm:spPr/>
      <dgm:t>
        <a:bodyPr/>
        <a:lstStyle/>
        <a:p>
          <a:r>
            <a:rPr lang="ru-RU" i="1" dirty="0" smtClean="0"/>
            <a:t>ориентированы на организационную структуру</a:t>
          </a:r>
          <a:endParaRPr lang="ru-RU" i="1" dirty="0"/>
        </a:p>
      </dgm:t>
    </dgm:pt>
    <dgm:pt modelId="{7DFB28FB-CAF5-4759-B998-A9B33A1F29DF}" type="parTrans" cxnId="{BD77EE54-120E-40C8-A365-CB44BC777785}">
      <dgm:prSet/>
      <dgm:spPr/>
      <dgm:t>
        <a:bodyPr/>
        <a:lstStyle/>
        <a:p>
          <a:endParaRPr lang="ru-RU"/>
        </a:p>
      </dgm:t>
    </dgm:pt>
    <dgm:pt modelId="{B4AA4812-45AD-41C1-AE98-400B27EEE2DA}" type="sibTrans" cxnId="{BD77EE54-120E-40C8-A365-CB44BC777785}">
      <dgm:prSet/>
      <dgm:spPr/>
      <dgm:t>
        <a:bodyPr/>
        <a:lstStyle/>
        <a:p>
          <a:endParaRPr lang="ru-RU"/>
        </a:p>
      </dgm:t>
    </dgm:pt>
    <dgm:pt modelId="{3CFB60A2-030B-4A99-91EA-4AEA986B8A91}" type="pres">
      <dgm:prSet presAssocID="{720A785F-5ADC-4FBE-A782-9FE2AD608A2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252BC92-66F0-47FB-959E-400E244BCBA3}" type="pres">
      <dgm:prSet presAssocID="{D9CDC404-D577-450E-8719-4D50EBAE09CA}" presName="composite" presStyleCnt="0"/>
      <dgm:spPr/>
    </dgm:pt>
    <dgm:pt modelId="{98295A0A-EA71-4DCB-A01C-FDD1EF2CF6E5}" type="pres">
      <dgm:prSet presAssocID="{D9CDC404-D577-450E-8719-4D50EBAE09CA}" presName="bentUpArrow1" presStyleLbl="alignImgPlace1" presStyleIdx="0" presStyleCnt="1"/>
      <dgm:spPr/>
    </dgm:pt>
    <dgm:pt modelId="{7F3EF019-60A3-42FE-8C1A-631FB0817D66}" type="pres">
      <dgm:prSet presAssocID="{D9CDC404-D577-450E-8719-4D50EBAE09CA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3B918-9AD5-417A-B293-C76F4B86427F}" type="pres">
      <dgm:prSet presAssocID="{D9CDC404-D577-450E-8719-4D50EBAE09CA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4A402-EDB3-41C8-A54B-14D830C7D0B5}" type="pres">
      <dgm:prSet presAssocID="{1FBF4B4C-457E-43E5-8DAB-714758E30B43}" presName="sibTrans" presStyleCnt="0"/>
      <dgm:spPr/>
    </dgm:pt>
    <dgm:pt modelId="{4CC579FD-3057-421A-80F7-A6DC701FA8BC}" type="pres">
      <dgm:prSet presAssocID="{A31D035B-1FE6-4399-B638-D455544FE4F5}" presName="composite" presStyleCnt="0"/>
      <dgm:spPr/>
    </dgm:pt>
    <dgm:pt modelId="{A47B4715-9B79-4C84-BA0D-51CC66B46BFF}" type="pres">
      <dgm:prSet presAssocID="{A31D035B-1FE6-4399-B638-D455544FE4F5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77EE54-120E-40C8-A365-CB44BC777785}" srcId="{720A785F-5ADC-4FBE-A782-9FE2AD608A27}" destId="{A31D035B-1FE6-4399-B638-D455544FE4F5}" srcOrd="1" destOrd="0" parTransId="{7DFB28FB-CAF5-4759-B998-A9B33A1F29DF}" sibTransId="{B4AA4812-45AD-41C1-AE98-400B27EEE2DA}"/>
    <dgm:cxn modelId="{9D69B4DF-4B74-4A5F-B588-E01ED31775CA}" srcId="{720A785F-5ADC-4FBE-A782-9FE2AD608A27}" destId="{D9CDC404-D577-450E-8719-4D50EBAE09CA}" srcOrd="0" destOrd="0" parTransId="{3E0303CC-4F27-48C6-B92A-9E7973B246E4}" sibTransId="{1FBF4B4C-457E-43E5-8DAB-714758E30B43}"/>
    <dgm:cxn modelId="{194AC3C7-105A-49EF-BAA6-1F46C7804EA7}" type="presOf" srcId="{D9CDC404-D577-450E-8719-4D50EBAE09CA}" destId="{7F3EF019-60A3-42FE-8C1A-631FB0817D66}" srcOrd="0" destOrd="0" presId="urn:microsoft.com/office/officeart/2005/8/layout/StepDownProcess"/>
    <dgm:cxn modelId="{23A25482-6FAC-4CBA-90A3-A406465B1BEA}" type="presOf" srcId="{A31D035B-1FE6-4399-B638-D455544FE4F5}" destId="{A47B4715-9B79-4C84-BA0D-51CC66B46BFF}" srcOrd="0" destOrd="0" presId="urn:microsoft.com/office/officeart/2005/8/layout/StepDownProcess"/>
    <dgm:cxn modelId="{D58051F9-9831-4FC9-B9C4-272F3D854C34}" type="presOf" srcId="{720A785F-5ADC-4FBE-A782-9FE2AD608A27}" destId="{3CFB60A2-030B-4A99-91EA-4AEA986B8A91}" srcOrd="0" destOrd="0" presId="urn:microsoft.com/office/officeart/2005/8/layout/StepDownProcess"/>
    <dgm:cxn modelId="{AEB93628-7A6C-43CA-A014-8DF25DF75A10}" type="presParOf" srcId="{3CFB60A2-030B-4A99-91EA-4AEA986B8A91}" destId="{8252BC92-66F0-47FB-959E-400E244BCBA3}" srcOrd="0" destOrd="0" presId="urn:microsoft.com/office/officeart/2005/8/layout/StepDownProcess"/>
    <dgm:cxn modelId="{445801B6-047C-453F-89F0-3441F395F794}" type="presParOf" srcId="{8252BC92-66F0-47FB-959E-400E244BCBA3}" destId="{98295A0A-EA71-4DCB-A01C-FDD1EF2CF6E5}" srcOrd="0" destOrd="0" presId="urn:microsoft.com/office/officeart/2005/8/layout/StepDownProcess"/>
    <dgm:cxn modelId="{09A6F3B8-BCED-4FEF-8DD3-49C363E50A55}" type="presParOf" srcId="{8252BC92-66F0-47FB-959E-400E244BCBA3}" destId="{7F3EF019-60A3-42FE-8C1A-631FB0817D66}" srcOrd="1" destOrd="0" presId="urn:microsoft.com/office/officeart/2005/8/layout/StepDownProcess"/>
    <dgm:cxn modelId="{E5902643-1E19-4530-BDA6-AC8B5AFE3516}" type="presParOf" srcId="{8252BC92-66F0-47FB-959E-400E244BCBA3}" destId="{1393B918-9AD5-417A-B293-C76F4B86427F}" srcOrd="2" destOrd="0" presId="urn:microsoft.com/office/officeart/2005/8/layout/StepDownProcess"/>
    <dgm:cxn modelId="{33DA6242-F867-4C44-BEF6-3806F01FE3A0}" type="presParOf" srcId="{3CFB60A2-030B-4A99-91EA-4AEA986B8A91}" destId="{C7D4A402-EDB3-41C8-A54B-14D830C7D0B5}" srcOrd="1" destOrd="0" presId="urn:microsoft.com/office/officeart/2005/8/layout/StepDownProcess"/>
    <dgm:cxn modelId="{36F439AD-0BB9-4535-9814-1CC734DC74F6}" type="presParOf" srcId="{3CFB60A2-030B-4A99-91EA-4AEA986B8A91}" destId="{4CC579FD-3057-421A-80F7-A6DC701FA8BC}" srcOrd="2" destOrd="0" presId="urn:microsoft.com/office/officeart/2005/8/layout/StepDownProcess"/>
    <dgm:cxn modelId="{6D2C29B7-193D-441D-A3D2-302753A8995E}" type="presParOf" srcId="{4CC579FD-3057-421A-80F7-A6DC701FA8BC}" destId="{A47B4715-9B79-4C84-BA0D-51CC66B46BF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0A785F-5ADC-4FBE-A782-9FE2AD608A2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D9CDC404-D577-450E-8719-4D50EBAE09CA}">
      <dgm:prSet phldrT="[Текст]"/>
      <dgm:spPr/>
      <dgm:t>
        <a:bodyPr/>
        <a:lstStyle/>
        <a:p>
          <a:r>
            <a:rPr lang="ru-RU" dirty="0" smtClean="0"/>
            <a:t>Принципы управления</a:t>
          </a:r>
          <a:endParaRPr lang="ru-RU" dirty="0"/>
        </a:p>
      </dgm:t>
    </dgm:pt>
    <dgm:pt modelId="{3E0303CC-4F27-48C6-B92A-9E7973B246E4}" type="parTrans" cxnId="{9D69B4DF-4B74-4A5F-B588-E01ED31775CA}">
      <dgm:prSet/>
      <dgm:spPr/>
      <dgm:t>
        <a:bodyPr/>
        <a:lstStyle/>
        <a:p>
          <a:endParaRPr lang="ru-RU"/>
        </a:p>
      </dgm:t>
    </dgm:pt>
    <dgm:pt modelId="{1FBF4B4C-457E-43E5-8DAB-714758E30B43}" type="sibTrans" cxnId="{9D69B4DF-4B74-4A5F-B588-E01ED31775CA}">
      <dgm:prSet/>
      <dgm:spPr/>
      <dgm:t>
        <a:bodyPr/>
        <a:lstStyle/>
        <a:p>
          <a:endParaRPr lang="ru-RU"/>
        </a:p>
      </dgm:t>
    </dgm:pt>
    <dgm:pt modelId="{A31D035B-1FE6-4399-B638-D455544FE4F5}">
      <dgm:prSet phldrT="[Текст]"/>
      <dgm:spPr/>
      <dgm:t>
        <a:bodyPr/>
        <a:lstStyle/>
        <a:p>
          <a:r>
            <a:rPr lang="ru-RU" i="1" dirty="0" smtClean="0"/>
            <a:t>определяют нормы поведения людей в организации</a:t>
          </a:r>
          <a:endParaRPr lang="ru-RU" i="1" dirty="0"/>
        </a:p>
      </dgm:t>
    </dgm:pt>
    <dgm:pt modelId="{7DFB28FB-CAF5-4759-B998-A9B33A1F29DF}" type="parTrans" cxnId="{BD77EE54-120E-40C8-A365-CB44BC777785}">
      <dgm:prSet/>
      <dgm:spPr/>
      <dgm:t>
        <a:bodyPr/>
        <a:lstStyle/>
        <a:p>
          <a:endParaRPr lang="ru-RU"/>
        </a:p>
      </dgm:t>
    </dgm:pt>
    <dgm:pt modelId="{B4AA4812-45AD-41C1-AE98-400B27EEE2DA}" type="sibTrans" cxnId="{BD77EE54-120E-40C8-A365-CB44BC777785}">
      <dgm:prSet/>
      <dgm:spPr/>
      <dgm:t>
        <a:bodyPr/>
        <a:lstStyle/>
        <a:p>
          <a:endParaRPr lang="ru-RU"/>
        </a:p>
      </dgm:t>
    </dgm:pt>
    <dgm:pt modelId="{3CFB60A2-030B-4A99-91EA-4AEA986B8A91}" type="pres">
      <dgm:prSet presAssocID="{720A785F-5ADC-4FBE-A782-9FE2AD608A2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252BC92-66F0-47FB-959E-400E244BCBA3}" type="pres">
      <dgm:prSet presAssocID="{D9CDC404-D577-450E-8719-4D50EBAE09CA}" presName="composite" presStyleCnt="0"/>
      <dgm:spPr/>
    </dgm:pt>
    <dgm:pt modelId="{98295A0A-EA71-4DCB-A01C-FDD1EF2CF6E5}" type="pres">
      <dgm:prSet presAssocID="{D9CDC404-D577-450E-8719-4D50EBAE09CA}" presName="bentUpArrow1" presStyleLbl="alignImgPlace1" presStyleIdx="0" presStyleCnt="1"/>
      <dgm:spPr/>
    </dgm:pt>
    <dgm:pt modelId="{7F3EF019-60A3-42FE-8C1A-631FB0817D66}" type="pres">
      <dgm:prSet presAssocID="{D9CDC404-D577-450E-8719-4D50EBAE09CA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3B918-9AD5-417A-B293-C76F4B86427F}" type="pres">
      <dgm:prSet presAssocID="{D9CDC404-D577-450E-8719-4D50EBAE09CA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4A402-EDB3-41C8-A54B-14D830C7D0B5}" type="pres">
      <dgm:prSet presAssocID="{1FBF4B4C-457E-43E5-8DAB-714758E30B43}" presName="sibTrans" presStyleCnt="0"/>
      <dgm:spPr/>
    </dgm:pt>
    <dgm:pt modelId="{4CC579FD-3057-421A-80F7-A6DC701FA8BC}" type="pres">
      <dgm:prSet presAssocID="{A31D035B-1FE6-4399-B638-D455544FE4F5}" presName="composite" presStyleCnt="0"/>
      <dgm:spPr/>
    </dgm:pt>
    <dgm:pt modelId="{A47B4715-9B79-4C84-BA0D-51CC66B46BFF}" type="pres">
      <dgm:prSet presAssocID="{A31D035B-1FE6-4399-B638-D455544FE4F5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77EE54-120E-40C8-A365-CB44BC777785}" srcId="{720A785F-5ADC-4FBE-A782-9FE2AD608A27}" destId="{A31D035B-1FE6-4399-B638-D455544FE4F5}" srcOrd="1" destOrd="0" parTransId="{7DFB28FB-CAF5-4759-B998-A9B33A1F29DF}" sibTransId="{B4AA4812-45AD-41C1-AE98-400B27EEE2DA}"/>
    <dgm:cxn modelId="{9D69B4DF-4B74-4A5F-B588-E01ED31775CA}" srcId="{720A785F-5ADC-4FBE-A782-9FE2AD608A27}" destId="{D9CDC404-D577-450E-8719-4D50EBAE09CA}" srcOrd="0" destOrd="0" parTransId="{3E0303CC-4F27-48C6-B92A-9E7973B246E4}" sibTransId="{1FBF4B4C-457E-43E5-8DAB-714758E30B43}"/>
    <dgm:cxn modelId="{194AC3C7-105A-49EF-BAA6-1F46C7804EA7}" type="presOf" srcId="{D9CDC404-D577-450E-8719-4D50EBAE09CA}" destId="{7F3EF019-60A3-42FE-8C1A-631FB0817D66}" srcOrd="0" destOrd="0" presId="urn:microsoft.com/office/officeart/2005/8/layout/StepDownProcess"/>
    <dgm:cxn modelId="{23A25482-6FAC-4CBA-90A3-A406465B1BEA}" type="presOf" srcId="{A31D035B-1FE6-4399-B638-D455544FE4F5}" destId="{A47B4715-9B79-4C84-BA0D-51CC66B46BFF}" srcOrd="0" destOrd="0" presId="urn:microsoft.com/office/officeart/2005/8/layout/StepDownProcess"/>
    <dgm:cxn modelId="{D58051F9-9831-4FC9-B9C4-272F3D854C34}" type="presOf" srcId="{720A785F-5ADC-4FBE-A782-9FE2AD608A27}" destId="{3CFB60A2-030B-4A99-91EA-4AEA986B8A91}" srcOrd="0" destOrd="0" presId="urn:microsoft.com/office/officeart/2005/8/layout/StepDownProcess"/>
    <dgm:cxn modelId="{AEB93628-7A6C-43CA-A014-8DF25DF75A10}" type="presParOf" srcId="{3CFB60A2-030B-4A99-91EA-4AEA986B8A91}" destId="{8252BC92-66F0-47FB-959E-400E244BCBA3}" srcOrd="0" destOrd="0" presId="urn:microsoft.com/office/officeart/2005/8/layout/StepDownProcess"/>
    <dgm:cxn modelId="{445801B6-047C-453F-89F0-3441F395F794}" type="presParOf" srcId="{8252BC92-66F0-47FB-959E-400E244BCBA3}" destId="{98295A0A-EA71-4DCB-A01C-FDD1EF2CF6E5}" srcOrd="0" destOrd="0" presId="urn:microsoft.com/office/officeart/2005/8/layout/StepDownProcess"/>
    <dgm:cxn modelId="{09A6F3B8-BCED-4FEF-8DD3-49C363E50A55}" type="presParOf" srcId="{8252BC92-66F0-47FB-959E-400E244BCBA3}" destId="{7F3EF019-60A3-42FE-8C1A-631FB0817D66}" srcOrd="1" destOrd="0" presId="urn:microsoft.com/office/officeart/2005/8/layout/StepDownProcess"/>
    <dgm:cxn modelId="{E5902643-1E19-4530-BDA6-AC8B5AFE3516}" type="presParOf" srcId="{8252BC92-66F0-47FB-959E-400E244BCBA3}" destId="{1393B918-9AD5-417A-B293-C76F4B86427F}" srcOrd="2" destOrd="0" presId="urn:microsoft.com/office/officeart/2005/8/layout/StepDownProcess"/>
    <dgm:cxn modelId="{33DA6242-F867-4C44-BEF6-3806F01FE3A0}" type="presParOf" srcId="{3CFB60A2-030B-4A99-91EA-4AEA986B8A91}" destId="{C7D4A402-EDB3-41C8-A54B-14D830C7D0B5}" srcOrd="1" destOrd="0" presId="urn:microsoft.com/office/officeart/2005/8/layout/StepDownProcess"/>
    <dgm:cxn modelId="{36F439AD-0BB9-4535-9814-1CC734DC74F6}" type="presParOf" srcId="{3CFB60A2-030B-4A99-91EA-4AEA986B8A91}" destId="{4CC579FD-3057-421A-80F7-A6DC701FA8BC}" srcOrd="2" destOrd="0" presId="urn:microsoft.com/office/officeart/2005/8/layout/StepDownProcess"/>
    <dgm:cxn modelId="{6D2C29B7-193D-441D-A3D2-302753A8995E}" type="presParOf" srcId="{4CC579FD-3057-421A-80F7-A6DC701FA8BC}" destId="{A47B4715-9B79-4C84-BA0D-51CC66B46BF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106B9-2954-4097-962C-31220BD0276C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6A946-C7F4-4178-A6D4-94C96ADDA11E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</a:t>
          </a:r>
          <a:r>
            <a:rPr lang="ru-RU" sz="3000" kern="1200" dirty="0" smtClean="0"/>
            <a:t> революция</a:t>
          </a:r>
          <a:endParaRPr lang="ru-RU" sz="3000" kern="1200" dirty="0"/>
        </a:p>
      </dsp:txBody>
      <dsp:txXfrm>
        <a:off x="2861659" y="63980"/>
        <a:ext cx="2404681" cy="1140634"/>
      </dsp:txXfrm>
    </dsp:sp>
    <dsp:sp modelId="{A1A09314-B230-404A-B175-DEB3CCDF19A9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II</a:t>
          </a:r>
          <a:r>
            <a:rPr lang="ru-RU" sz="3000" kern="1200" dirty="0" smtClean="0"/>
            <a:t> революция</a:t>
          </a:r>
          <a:endParaRPr lang="ru-RU" sz="3000" kern="1200" dirty="0"/>
        </a:p>
      </dsp:txBody>
      <dsp:txXfrm>
        <a:off x="5043480" y="1649166"/>
        <a:ext cx="2404681" cy="1140634"/>
      </dsp:txXfrm>
    </dsp:sp>
    <dsp:sp modelId="{E1A71488-9032-4323-AD0C-4FD4DD62D5BD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III</a:t>
          </a:r>
          <a:r>
            <a:rPr lang="ru-RU" sz="3000" kern="1200" dirty="0" smtClean="0"/>
            <a:t> революция</a:t>
          </a:r>
          <a:endParaRPr lang="ru-RU" sz="3000" kern="1200" dirty="0"/>
        </a:p>
      </dsp:txBody>
      <dsp:txXfrm>
        <a:off x="4210099" y="4214051"/>
        <a:ext cx="2404681" cy="1140634"/>
      </dsp:txXfrm>
    </dsp:sp>
    <dsp:sp modelId="{D2AECD08-3624-420D-A148-1904BD7FC905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IV </a:t>
          </a:r>
          <a:r>
            <a:rPr lang="ru-RU" sz="3000" kern="1200" dirty="0" smtClean="0"/>
            <a:t>революция</a:t>
          </a:r>
          <a:endParaRPr lang="ru-RU" sz="3000" kern="1200" dirty="0"/>
        </a:p>
      </dsp:txBody>
      <dsp:txXfrm>
        <a:off x="1513219" y="4214051"/>
        <a:ext cx="2404681" cy="1140634"/>
      </dsp:txXfrm>
    </dsp:sp>
    <dsp:sp modelId="{E3628109-B579-4936-849A-90176C8CB5CA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</a:t>
          </a:r>
          <a:r>
            <a:rPr lang="ru-RU" sz="3000" kern="1200" dirty="0" smtClean="0"/>
            <a:t> революция</a:t>
          </a:r>
          <a:endParaRPr lang="ru-RU" sz="3000" kern="1200" dirty="0"/>
        </a:p>
      </dsp:txBody>
      <dsp:txXfrm>
        <a:off x="679837" y="1649166"/>
        <a:ext cx="2404681" cy="1140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7FE66-C120-4D1E-9515-4696C80CE259}">
      <dsp:nvSpPr>
        <dsp:cNvPr id="0" name=""/>
        <dsp:cNvSpPr/>
      </dsp:nvSpPr>
      <dsp:spPr>
        <a:xfrm>
          <a:off x="2870199" y="0"/>
          <a:ext cx="5773784" cy="577378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3A9F5-0CBB-4E0A-8F78-D720F08FCA8C}">
      <dsp:nvSpPr>
        <dsp:cNvPr id="0" name=""/>
        <dsp:cNvSpPr/>
      </dsp:nvSpPr>
      <dsp:spPr>
        <a:xfrm>
          <a:off x="3418708" y="548509"/>
          <a:ext cx="2251775" cy="225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Создание научного фундамента, исследование каждого вида трудового действия</a:t>
          </a:r>
          <a:endParaRPr lang="ru-RU" sz="1600" kern="1200" dirty="0"/>
        </a:p>
      </dsp:txBody>
      <dsp:txXfrm>
        <a:off x="3528631" y="658432"/>
        <a:ext cx="2031929" cy="2031929"/>
      </dsp:txXfrm>
    </dsp:sp>
    <dsp:sp modelId="{B1DFFA59-D967-4C47-AFC1-EC820453A8F5}">
      <dsp:nvSpPr>
        <dsp:cNvPr id="0" name=""/>
        <dsp:cNvSpPr/>
      </dsp:nvSpPr>
      <dsp:spPr>
        <a:xfrm>
          <a:off x="5843698" y="548509"/>
          <a:ext cx="2251775" cy="225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Отбор рабочих и менеджеров, их тренировка и обучение на основе научных критериев</a:t>
          </a:r>
          <a:endParaRPr lang="ru-RU" sz="1600" kern="1200" dirty="0"/>
        </a:p>
      </dsp:txBody>
      <dsp:txXfrm>
        <a:off x="5953621" y="658432"/>
        <a:ext cx="2031929" cy="2031929"/>
      </dsp:txXfrm>
    </dsp:sp>
    <dsp:sp modelId="{3BD8EE56-3A80-4C70-8309-B307B21CABCA}">
      <dsp:nvSpPr>
        <dsp:cNvPr id="0" name=""/>
        <dsp:cNvSpPr/>
      </dsp:nvSpPr>
      <dsp:spPr>
        <a:xfrm>
          <a:off x="3418708" y="2973498"/>
          <a:ext cx="2251775" cy="225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Сотрудничество между администрацией и рабочими в практическом внедрении НОТ</a:t>
          </a:r>
          <a:endParaRPr lang="ru-RU" sz="1600" kern="1200" dirty="0"/>
        </a:p>
      </dsp:txBody>
      <dsp:txXfrm>
        <a:off x="3528631" y="3083421"/>
        <a:ext cx="2031929" cy="2031929"/>
      </dsp:txXfrm>
    </dsp:sp>
    <dsp:sp modelId="{47F0AC85-E469-4E04-946E-A3ACFF5EE5C5}">
      <dsp:nvSpPr>
        <dsp:cNvPr id="0" name=""/>
        <dsp:cNvSpPr/>
      </dsp:nvSpPr>
      <dsp:spPr>
        <a:xfrm>
          <a:off x="5843698" y="2973498"/>
          <a:ext cx="2251775" cy="225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Равномерное и справедливое распределение обязанностей между рабочими и менеджерами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953621" y="3083421"/>
        <a:ext cx="2031929" cy="20319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8FE81-ACD9-4645-B0B4-EF700AF8C11E}">
      <dsp:nvSpPr>
        <dsp:cNvPr id="0" name=""/>
        <dsp:cNvSpPr/>
      </dsp:nvSpPr>
      <dsp:spPr>
        <a:xfrm>
          <a:off x="661227" y="442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61227" y="442"/>
        <a:ext cx="6315075" cy="574097"/>
      </dsp:txXfrm>
    </dsp:sp>
    <dsp:sp modelId="{12E0581A-19F7-41CE-BAFB-0178FAAB1D09}">
      <dsp:nvSpPr>
        <dsp:cNvPr id="0" name=""/>
        <dsp:cNvSpPr/>
      </dsp:nvSpPr>
      <dsp:spPr>
        <a:xfrm>
          <a:off x="661227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73367-9AE6-462D-A852-75DE0A2D46D9}">
      <dsp:nvSpPr>
        <dsp:cNvPr id="0" name=""/>
        <dsp:cNvSpPr/>
      </dsp:nvSpPr>
      <dsp:spPr>
        <a:xfrm>
          <a:off x="15488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BD183-E59A-4B56-9D33-5E87C154BA90}">
      <dsp:nvSpPr>
        <dsp:cNvPr id="0" name=""/>
        <dsp:cNvSpPr/>
      </dsp:nvSpPr>
      <dsp:spPr>
        <a:xfrm>
          <a:off x="2437166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6F7DE-2688-4976-B6B5-9F09664131B8}">
      <dsp:nvSpPr>
        <dsp:cNvPr id="0" name=""/>
        <dsp:cNvSpPr/>
      </dsp:nvSpPr>
      <dsp:spPr>
        <a:xfrm>
          <a:off x="332478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8C70B-7782-40A3-A3AC-BD0EE411383C}">
      <dsp:nvSpPr>
        <dsp:cNvPr id="0" name=""/>
        <dsp:cNvSpPr/>
      </dsp:nvSpPr>
      <dsp:spPr>
        <a:xfrm>
          <a:off x="421310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0FAEB-336C-4A3D-8011-F4ED900E84BA}">
      <dsp:nvSpPr>
        <dsp:cNvPr id="0" name=""/>
        <dsp:cNvSpPr/>
      </dsp:nvSpPr>
      <dsp:spPr>
        <a:xfrm>
          <a:off x="5100724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5A572-0292-4051-9178-C4B677A2BBC4}">
      <dsp:nvSpPr>
        <dsp:cNvPr id="0" name=""/>
        <dsp:cNvSpPr/>
      </dsp:nvSpPr>
      <dsp:spPr>
        <a:xfrm>
          <a:off x="59890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CD369-AF90-48BF-80F0-7EF43158A0F9}">
      <dsp:nvSpPr>
        <dsp:cNvPr id="0" name=""/>
        <dsp:cNvSpPr/>
      </dsp:nvSpPr>
      <dsp:spPr>
        <a:xfrm>
          <a:off x="661227" y="691486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анализ содержания работы и ее основных компонентов</a:t>
          </a:r>
          <a:endParaRPr lang="ru-RU" sz="2700" kern="1200" dirty="0"/>
        </a:p>
      </dsp:txBody>
      <dsp:txXfrm>
        <a:off x="661227" y="691486"/>
        <a:ext cx="6397170" cy="935566"/>
      </dsp:txXfrm>
    </dsp:sp>
    <dsp:sp modelId="{61BB52C9-F62B-4048-9A41-C07B8987D806}">
      <dsp:nvSpPr>
        <dsp:cNvPr id="0" name=""/>
        <dsp:cNvSpPr/>
      </dsp:nvSpPr>
      <dsp:spPr>
        <a:xfrm>
          <a:off x="661227" y="1837555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61227" y="1837555"/>
        <a:ext cx="6315075" cy="574097"/>
      </dsp:txXfrm>
    </dsp:sp>
    <dsp:sp modelId="{26B48D8D-D03F-48E6-92BC-2997D6584219}">
      <dsp:nvSpPr>
        <dsp:cNvPr id="0" name=""/>
        <dsp:cNvSpPr/>
      </dsp:nvSpPr>
      <dsp:spPr>
        <a:xfrm>
          <a:off x="661227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C36C8-9FE8-4A06-9AB8-FFEC3A6DBE62}">
      <dsp:nvSpPr>
        <dsp:cNvPr id="0" name=""/>
        <dsp:cNvSpPr/>
      </dsp:nvSpPr>
      <dsp:spPr>
        <a:xfrm>
          <a:off x="15488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B34A31-A7C8-4450-9B0D-DD533BA59268}">
      <dsp:nvSpPr>
        <dsp:cNvPr id="0" name=""/>
        <dsp:cNvSpPr/>
      </dsp:nvSpPr>
      <dsp:spPr>
        <a:xfrm>
          <a:off x="2437166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F776E-1E27-40ED-8616-056322A1D7DA}">
      <dsp:nvSpPr>
        <dsp:cNvPr id="0" name=""/>
        <dsp:cNvSpPr/>
      </dsp:nvSpPr>
      <dsp:spPr>
        <a:xfrm>
          <a:off x="332478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F0F13-E7C4-4027-BBDB-11571B3ED4A2}">
      <dsp:nvSpPr>
        <dsp:cNvPr id="0" name=""/>
        <dsp:cNvSpPr/>
      </dsp:nvSpPr>
      <dsp:spPr>
        <a:xfrm>
          <a:off x="421310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E377-3967-427C-9EB1-E66FE5205D7D}">
      <dsp:nvSpPr>
        <dsp:cNvPr id="0" name=""/>
        <dsp:cNvSpPr/>
      </dsp:nvSpPr>
      <dsp:spPr>
        <a:xfrm>
          <a:off x="5100724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5396F-8A22-4315-B9DA-D565B99CF7D0}">
      <dsp:nvSpPr>
        <dsp:cNvPr id="0" name=""/>
        <dsp:cNvSpPr/>
      </dsp:nvSpPr>
      <dsp:spPr>
        <a:xfrm>
          <a:off x="59890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FECF1-E021-4608-AF3B-55A8625C3BD8}">
      <dsp:nvSpPr>
        <dsp:cNvPr id="0" name=""/>
        <dsp:cNvSpPr/>
      </dsp:nvSpPr>
      <dsp:spPr>
        <a:xfrm>
          <a:off x="661227" y="2528599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определение наилучшего порядка выполнения операций</a:t>
          </a:r>
          <a:endParaRPr lang="ru-RU" sz="2700" kern="1200" dirty="0"/>
        </a:p>
      </dsp:txBody>
      <dsp:txXfrm>
        <a:off x="661227" y="2528599"/>
        <a:ext cx="6397170" cy="935566"/>
      </dsp:txXfrm>
    </dsp:sp>
    <dsp:sp modelId="{BA017996-1532-4A2D-9E9F-CED191E8FFFA}">
      <dsp:nvSpPr>
        <dsp:cNvPr id="0" name=""/>
        <dsp:cNvSpPr/>
      </dsp:nvSpPr>
      <dsp:spPr>
        <a:xfrm>
          <a:off x="661227" y="3674668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61227" y="3674668"/>
        <a:ext cx="6315075" cy="574097"/>
      </dsp:txXfrm>
    </dsp:sp>
    <dsp:sp modelId="{9B49E25D-510B-44FE-97CD-F2100A235179}">
      <dsp:nvSpPr>
        <dsp:cNvPr id="0" name=""/>
        <dsp:cNvSpPr/>
      </dsp:nvSpPr>
      <dsp:spPr>
        <a:xfrm>
          <a:off x="661227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25CA-D50E-47C5-9887-2D6D34862990}">
      <dsp:nvSpPr>
        <dsp:cNvPr id="0" name=""/>
        <dsp:cNvSpPr/>
      </dsp:nvSpPr>
      <dsp:spPr>
        <a:xfrm>
          <a:off x="15488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C7414-BA95-4113-A827-B7B8CDFD7DE8}">
      <dsp:nvSpPr>
        <dsp:cNvPr id="0" name=""/>
        <dsp:cNvSpPr/>
      </dsp:nvSpPr>
      <dsp:spPr>
        <a:xfrm>
          <a:off x="2437166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070F5-498F-4DDD-A76D-B12D2DEC6E2B}">
      <dsp:nvSpPr>
        <dsp:cNvPr id="0" name=""/>
        <dsp:cNvSpPr/>
      </dsp:nvSpPr>
      <dsp:spPr>
        <a:xfrm>
          <a:off x="332478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7CEEB-A9F1-40F4-B4CE-02DC43715C94}">
      <dsp:nvSpPr>
        <dsp:cNvPr id="0" name=""/>
        <dsp:cNvSpPr/>
      </dsp:nvSpPr>
      <dsp:spPr>
        <a:xfrm>
          <a:off x="421310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A159B-8EDA-4CC0-BC0B-CA3E822F7555}">
      <dsp:nvSpPr>
        <dsp:cNvPr id="0" name=""/>
        <dsp:cNvSpPr/>
      </dsp:nvSpPr>
      <dsp:spPr>
        <a:xfrm>
          <a:off x="5100724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24721-C71A-4B4A-BF5E-F354E4E9DF88}">
      <dsp:nvSpPr>
        <dsp:cNvPr id="0" name=""/>
        <dsp:cNvSpPr/>
      </dsp:nvSpPr>
      <dsp:spPr>
        <a:xfrm>
          <a:off x="59890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4D36A-78F5-43AA-9F82-0E2BCA4CD337}">
      <dsp:nvSpPr>
        <dsp:cNvPr id="0" name=""/>
        <dsp:cNvSpPr/>
      </dsp:nvSpPr>
      <dsp:spPr>
        <a:xfrm>
          <a:off x="661227" y="4365711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разработка на основе полученных выводов стандартов, норм труда </a:t>
          </a:r>
          <a:endParaRPr lang="ru-RU" sz="2700" kern="1200" dirty="0"/>
        </a:p>
      </dsp:txBody>
      <dsp:txXfrm>
        <a:off x="661227" y="4365711"/>
        <a:ext cx="6397170" cy="935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3DC65-541D-4A66-B045-25092FDC56B3}">
      <dsp:nvSpPr>
        <dsp:cNvPr id="0" name=""/>
        <dsp:cNvSpPr/>
      </dsp:nvSpPr>
      <dsp:spPr>
        <a:xfrm>
          <a:off x="-6675175" y="-1020750"/>
          <a:ext cx="7944703" cy="7944703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B6AEF-89B8-4154-8B5B-406009C084B5}">
      <dsp:nvSpPr>
        <dsp:cNvPr id="0" name=""/>
        <dsp:cNvSpPr/>
      </dsp:nvSpPr>
      <dsp:spPr>
        <a:xfrm>
          <a:off x="554491" y="368832"/>
          <a:ext cx="10065558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Разделение труда</a:t>
          </a:r>
          <a:endParaRPr lang="ru-RU" sz="3800" kern="1200" dirty="0"/>
        </a:p>
      </dsp:txBody>
      <dsp:txXfrm>
        <a:off x="554491" y="368832"/>
        <a:ext cx="10065558" cy="738136"/>
      </dsp:txXfrm>
    </dsp:sp>
    <dsp:sp modelId="{B46CC008-F2EC-4ABD-86E8-08B0B6776920}">
      <dsp:nvSpPr>
        <dsp:cNvPr id="0" name=""/>
        <dsp:cNvSpPr/>
      </dsp:nvSpPr>
      <dsp:spPr>
        <a:xfrm>
          <a:off x="93156" y="27656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374DD-E4A3-4A99-963B-5406BEF77ECE}">
      <dsp:nvSpPr>
        <dsp:cNvPr id="0" name=""/>
        <dsp:cNvSpPr/>
      </dsp:nvSpPr>
      <dsp:spPr>
        <a:xfrm>
          <a:off x="1083418" y="1475682"/>
          <a:ext cx="9536631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Полномочия и ответственность</a:t>
          </a:r>
          <a:endParaRPr lang="ru-RU" sz="3800" kern="1200" dirty="0"/>
        </a:p>
      </dsp:txBody>
      <dsp:txXfrm>
        <a:off x="1083418" y="1475682"/>
        <a:ext cx="9536631" cy="738136"/>
      </dsp:txXfrm>
    </dsp:sp>
    <dsp:sp modelId="{E4561574-39F6-47D9-8D31-1E8395278DF0}">
      <dsp:nvSpPr>
        <dsp:cNvPr id="0" name=""/>
        <dsp:cNvSpPr/>
      </dsp:nvSpPr>
      <dsp:spPr>
        <a:xfrm>
          <a:off x="622083" y="138341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FBE63-276A-45F7-B029-4D6BA41284DA}">
      <dsp:nvSpPr>
        <dsp:cNvPr id="0" name=""/>
        <dsp:cNvSpPr/>
      </dsp:nvSpPr>
      <dsp:spPr>
        <a:xfrm>
          <a:off x="1245756" y="2582532"/>
          <a:ext cx="9374293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Дисциплина</a:t>
          </a:r>
          <a:endParaRPr lang="ru-RU" sz="3800" kern="1200" dirty="0"/>
        </a:p>
      </dsp:txBody>
      <dsp:txXfrm>
        <a:off x="1245756" y="2582532"/>
        <a:ext cx="9374293" cy="738136"/>
      </dsp:txXfrm>
    </dsp:sp>
    <dsp:sp modelId="{D8947B2F-0056-4586-BDB6-F09597371B53}">
      <dsp:nvSpPr>
        <dsp:cNvPr id="0" name=""/>
        <dsp:cNvSpPr/>
      </dsp:nvSpPr>
      <dsp:spPr>
        <a:xfrm>
          <a:off x="784421" y="249026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A09C2-94DE-4993-ACFA-36E972882447}">
      <dsp:nvSpPr>
        <dsp:cNvPr id="0" name=""/>
        <dsp:cNvSpPr/>
      </dsp:nvSpPr>
      <dsp:spPr>
        <a:xfrm>
          <a:off x="1083418" y="3689383"/>
          <a:ext cx="9536631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Единоначалие</a:t>
          </a:r>
          <a:endParaRPr lang="ru-RU" sz="3800" kern="1200" dirty="0"/>
        </a:p>
      </dsp:txBody>
      <dsp:txXfrm>
        <a:off x="1083418" y="3689383"/>
        <a:ext cx="9536631" cy="738136"/>
      </dsp:txXfrm>
    </dsp:sp>
    <dsp:sp modelId="{58033DC6-C43D-46C8-9C51-BDFBCCC37352}">
      <dsp:nvSpPr>
        <dsp:cNvPr id="0" name=""/>
        <dsp:cNvSpPr/>
      </dsp:nvSpPr>
      <dsp:spPr>
        <a:xfrm>
          <a:off x="622083" y="3597116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4020A-3682-4F55-A9AB-FA708247F555}">
      <dsp:nvSpPr>
        <dsp:cNvPr id="0" name=""/>
        <dsp:cNvSpPr/>
      </dsp:nvSpPr>
      <dsp:spPr>
        <a:xfrm>
          <a:off x="554491" y="4796233"/>
          <a:ext cx="10065558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Единство направления</a:t>
          </a:r>
          <a:endParaRPr lang="ru-RU" sz="3800" kern="1200" dirty="0"/>
        </a:p>
      </dsp:txBody>
      <dsp:txXfrm>
        <a:off x="554491" y="4796233"/>
        <a:ext cx="10065558" cy="738136"/>
      </dsp:txXfrm>
    </dsp:sp>
    <dsp:sp modelId="{4FEC627C-C26C-4477-A5F5-B3AF6CD80293}">
      <dsp:nvSpPr>
        <dsp:cNvPr id="0" name=""/>
        <dsp:cNvSpPr/>
      </dsp:nvSpPr>
      <dsp:spPr>
        <a:xfrm>
          <a:off x="93156" y="4703966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3DC65-541D-4A66-B045-25092FDC56B3}">
      <dsp:nvSpPr>
        <dsp:cNvPr id="0" name=""/>
        <dsp:cNvSpPr/>
      </dsp:nvSpPr>
      <dsp:spPr>
        <a:xfrm>
          <a:off x="-6675175" y="-1020750"/>
          <a:ext cx="7944703" cy="7944703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B6AEF-89B8-4154-8B5B-406009C084B5}">
      <dsp:nvSpPr>
        <dsp:cNvPr id="0" name=""/>
        <dsp:cNvSpPr/>
      </dsp:nvSpPr>
      <dsp:spPr>
        <a:xfrm>
          <a:off x="554491" y="368832"/>
          <a:ext cx="10065558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Подчиненность личных интересов общим</a:t>
          </a:r>
          <a:endParaRPr lang="ru-RU" sz="3500" kern="1200" dirty="0"/>
        </a:p>
      </dsp:txBody>
      <dsp:txXfrm>
        <a:off x="554491" y="368832"/>
        <a:ext cx="10065558" cy="738136"/>
      </dsp:txXfrm>
    </dsp:sp>
    <dsp:sp modelId="{B46CC008-F2EC-4ABD-86E8-08B0B6776920}">
      <dsp:nvSpPr>
        <dsp:cNvPr id="0" name=""/>
        <dsp:cNvSpPr/>
      </dsp:nvSpPr>
      <dsp:spPr>
        <a:xfrm>
          <a:off x="93156" y="27656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374DD-E4A3-4A99-963B-5406BEF77ECE}">
      <dsp:nvSpPr>
        <dsp:cNvPr id="0" name=""/>
        <dsp:cNvSpPr/>
      </dsp:nvSpPr>
      <dsp:spPr>
        <a:xfrm>
          <a:off x="1083418" y="1475682"/>
          <a:ext cx="9536631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Вознаграждение персонала</a:t>
          </a:r>
          <a:endParaRPr lang="ru-RU" sz="3500" kern="1200" dirty="0"/>
        </a:p>
      </dsp:txBody>
      <dsp:txXfrm>
        <a:off x="1083418" y="1475682"/>
        <a:ext cx="9536631" cy="738136"/>
      </dsp:txXfrm>
    </dsp:sp>
    <dsp:sp modelId="{E4561574-39F6-47D9-8D31-1E8395278DF0}">
      <dsp:nvSpPr>
        <dsp:cNvPr id="0" name=""/>
        <dsp:cNvSpPr/>
      </dsp:nvSpPr>
      <dsp:spPr>
        <a:xfrm>
          <a:off x="622083" y="138341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FBE63-276A-45F7-B029-4D6BA41284DA}">
      <dsp:nvSpPr>
        <dsp:cNvPr id="0" name=""/>
        <dsp:cNvSpPr/>
      </dsp:nvSpPr>
      <dsp:spPr>
        <a:xfrm>
          <a:off x="1245756" y="2582532"/>
          <a:ext cx="9374293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Централизация</a:t>
          </a:r>
          <a:endParaRPr lang="ru-RU" sz="3500" kern="1200" dirty="0"/>
        </a:p>
      </dsp:txBody>
      <dsp:txXfrm>
        <a:off x="1245756" y="2582532"/>
        <a:ext cx="9374293" cy="738136"/>
      </dsp:txXfrm>
    </dsp:sp>
    <dsp:sp modelId="{D8947B2F-0056-4586-BDB6-F09597371B53}">
      <dsp:nvSpPr>
        <dsp:cNvPr id="0" name=""/>
        <dsp:cNvSpPr/>
      </dsp:nvSpPr>
      <dsp:spPr>
        <a:xfrm>
          <a:off x="784421" y="2490265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A09C2-94DE-4993-ACFA-36E972882447}">
      <dsp:nvSpPr>
        <dsp:cNvPr id="0" name=""/>
        <dsp:cNvSpPr/>
      </dsp:nvSpPr>
      <dsp:spPr>
        <a:xfrm>
          <a:off x="1083418" y="3689383"/>
          <a:ext cx="9536631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Скалярная цепь</a:t>
          </a:r>
          <a:endParaRPr lang="ru-RU" sz="3500" kern="1200" dirty="0"/>
        </a:p>
      </dsp:txBody>
      <dsp:txXfrm>
        <a:off x="1083418" y="3689383"/>
        <a:ext cx="9536631" cy="738136"/>
      </dsp:txXfrm>
    </dsp:sp>
    <dsp:sp modelId="{58033DC6-C43D-46C8-9C51-BDFBCCC37352}">
      <dsp:nvSpPr>
        <dsp:cNvPr id="0" name=""/>
        <dsp:cNvSpPr/>
      </dsp:nvSpPr>
      <dsp:spPr>
        <a:xfrm>
          <a:off x="622083" y="3597116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4020A-3682-4F55-A9AB-FA708247F555}">
      <dsp:nvSpPr>
        <dsp:cNvPr id="0" name=""/>
        <dsp:cNvSpPr/>
      </dsp:nvSpPr>
      <dsp:spPr>
        <a:xfrm>
          <a:off x="554491" y="4796233"/>
          <a:ext cx="10065558" cy="738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896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Порядок</a:t>
          </a:r>
          <a:endParaRPr lang="ru-RU" sz="3500" kern="1200" dirty="0"/>
        </a:p>
      </dsp:txBody>
      <dsp:txXfrm>
        <a:off x="554491" y="4796233"/>
        <a:ext cx="10065558" cy="738136"/>
      </dsp:txXfrm>
    </dsp:sp>
    <dsp:sp modelId="{4FEC627C-C26C-4477-A5F5-B3AF6CD80293}">
      <dsp:nvSpPr>
        <dsp:cNvPr id="0" name=""/>
        <dsp:cNvSpPr/>
      </dsp:nvSpPr>
      <dsp:spPr>
        <a:xfrm>
          <a:off x="93156" y="4703966"/>
          <a:ext cx="922670" cy="922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3DC65-541D-4A66-B045-25092FDC56B3}">
      <dsp:nvSpPr>
        <dsp:cNvPr id="0" name=""/>
        <dsp:cNvSpPr/>
      </dsp:nvSpPr>
      <dsp:spPr>
        <a:xfrm>
          <a:off x="-6675175" y="-1020750"/>
          <a:ext cx="7944703" cy="7944703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B6AEF-89B8-4154-8B5B-406009C084B5}">
      <dsp:nvSpPr>
        <dsp:cNvPr id="0" name=""/>
        <dsp:cNvSpPr/>
      </dsp:nvSpPr>
      <dsp:spPr>
        <a:xfrm>
          <a:off x="664291" y="453838"/>
          <a:ext cx="9955758" cy="90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84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Справедливость</a:t>
          </a:r>
          <a:endParaRPr lang="ru-RU" sz="2900" kern="1200" dirty="0"/>
        </a:p>
      </dsp:txBody>
      <dsp:txXfrm>
        <a:off x="664291" y="453838"/>
        <a:ext cx="9955758" cy="908148"/>
      </dsp:txXfrm>
    </dsp:sp>
    <dsp:sp modelId="{B46CC008-F2EC-4ABD-86E8-08B0B6776920}">
      <dsp:nvSpPr>
        <dsp:cNvPr id="0" name=""/>
        <dsp:cNvSpPr/>
      </dsp:nvSpPr>
      <dsp:spPr>
        <a:xfrm>
          <a:off x="96698" y="340319"/>
          <a:ext cx="1135185" cy="11351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374DD-E4A3-4A99-963B-5406BEF77ECE}">
      <dsp:nvSpPr>
        <dsp:cNvPr id="0" name=""/>
        <dsp:cNvSpPr/>
      </dsp:nvSpPr>
      <dsp:spPr>
        <a:xfrm>
          <a:off x="1184953" y="1816297"/>
          <a:ext cx="9435096" cy="90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84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Стабильность рабочего места для персонала</a:t>
          </a:r>
          <a:endParaRPr lang="ru-RU" sz="2900" kern="1200" dirty="0"/>
        </a:p>
      </dsp:txBody>
      <dsp:txXfrm>
        <a:off x="1184953" y="1816297"/>
        <a:ext cx="9435096" cy="908148"/>
      </dsp:txXfrm>
    </dsp:sp>
    <dsp:sp modelId="{E4561574-39F6-47D9-8D31-1E8395278DF0}">
      <dsp:nvSpPr>
        <dsp:cNvPr id="0" name=""/>
        <dsp:cNvSpPr/>
      </dsp:nvSpPr>
      <dsp:spPr>
        <a:xfrm>
          <a:off x="617360" y="1702778"/>
          <a:ext cx="1135185" cy="11351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FBE63-276A-45F7-B029-4D6BA41284DA}">
      <dsp:nvSpPr>
        <dsp:cNvPr id="0" name=""/>
        <dsp:cNvSpPr/>
      </dsp:nvSpPr>
      <dsp:spPr>
        <a:xfrm>
          <a:off x="1184953" y="3178756"/>
          <a:ext cx="9435096" cy="90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84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Инициатива</a:t>
          </a:r>
          <a:endParaRPr lang="ru-RU" sz="2900" kern="1200" dirty="0"/>
        </a:p>
      </dsp:txBody>
      <dsp:txXfrm>
        <a:off x="1184953" y="3178756"/>
        <a:ext cx="9435096" cy="908148"/>
      </dsp:txXfrm>
    </dsp:sp>
    <dsp:sp modelId="{D8947B2F-0056-4586-BDB6-F09597371B53}">
      <dsp:nvSpPr>
        <dsp:cNvPr id="0" name=""/>
        <dsp:cNvSpPr/>
      </dsp:nvSpPr>
      <dsp:spPr>
        <a:xfrm>
          <a:off x="617360" y="3065237"/>
          <a:ext cx="1135185" cy="11351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A09C2-94DE-4993-ACFA-36E972882447}">
      <dsp:nvSpPr>
        <dsp:cNvPr id="0" name=""/>
        <dsp:cNvSpPr/>
      </dsp:nvSpPr>
      <dsp:spPr>
        <a:xfrm>
          <a:off x="664291" y="4541215"/>
          <a:ext cx="9955758" cy="908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84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Корпоративный дух</a:t>
          </a:r>
          <a:endParaRPr lang="ru-RU" sz="2900" kern="1200" dirty="0"/>
        </a:p>
      </dsp:txBody>
      <dsp:txXfrm>
        <a:off x="664291" y="4541215"/>
        <a:ext cx="9955758" cy="908148"/>
      </dsp:txXfrm>
    </dsp:sp>
    <dsp:sp modelId="{58033DC6-C43D-46C8-9C51-BDFBCCC37352}">
      <dsp:nvSpPr>
        <dsp:cNvPr id="0" name=""/>
        <dsp:cNvSpPr/>
      </dsp:nvSpPr>
      <dsp:spPr>
        <a:xfrm>
          <a:off x="96698" y="4427696"/>
          <a:ext cx="1135185" cy="11351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B5442-EE64-40F3-A18B-76CA9DCDB72A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D29FD-C1CD-4650-8A7A-E75FE42E1FDD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предвидение</a:t>
          </a:r>
          <a:endParaRPr lang="ru-RU" sz="2100" kern="1200" dirty="0"/>
        </a:p>
      </dsp:txBody>
      <dsp:txXfrm>
        <a:off x="2861659" y="63980"/>
        <a:ext cx="2404681" cy="1140634"/>
      </dsp:txXfrm>
    </dsp:sp>
    <dsp:sp modelId="{18859976-7A0A-4C2D-A240-1FDA49AB3AB3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организация</a:t>
          </a:r>
          <a:endParaRPr lang="ru-RU" sz="2100" kern="1200" dirty="0"/>
        </a:p>
      </dsp:txBody>
      <dsp:txXfrm>
        <a:off x="5043480" y="1649166"/>
        <a:ext cx="2404681" cy="1140634"/>
      </dsp:txXfrm>
    </dsp:sp>
    <dsp:sp modelId="{E46E17C4-394E-47B9-AE56-3B8D7CB0534C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распределение</a:t>
          </a:r>
          <a:endParaRPr lang="ru-RU" sz="2100" kern="1200" dirty="0"/>
        </a:p>
      </dsp:txBody>
      <dsp:txXfrm>
        <a:off x="4210099" y="4214051"/>
        <a:ext cx="2404681" cy="1140634"/>
      </dsp:txXfrm>
    </dsp:sp>
    <dsp:sp modelId="{725636EC-4696-4CCC-866B-3E8EBD01E74B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координация </a:t>
          </a:r>
          <a:endParaRPr lang="ru-RU" sz="2100" kern="1200" dirty="0"/>
        </a:p>
      </dsp:txBody>
      <dsp:txXfrm>
        <a:off x="1513219" y="4214051"/>
        <a:ext cx="2404681" cy="1140634"/>
      </dsp:txXfrm>
    </dsp:sp>
    <dsp:sp modelId="{DB6B9D46-D94F-4DEF-A0CE-0865B202EEAF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контроль</a:t>
          </a:r>
          <a:endParaRPr lang="ru-RU" sz="2100" kern="1200" dirty="0"/>
        </a:p>
      </dsp:txBody>
      <dsp:txXfrm>
        <a:off x="679837" y="1649166"/>
        <a:ext cx="2404681" cy="11406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95A0A-EA71-4DCB-A01C-FDD1EF2CF6E5}">
      <dsp:nvSpPr>
        <dsp:cNvPr id="0" name=""/>
        <dsp:cNvSpPr/>
      </dsp:nvSpPr>
      <dsp:spPr>
        <a:xfrm rot="5400000">
          <a:off x="555607" y="1812755"/>
          <a:ext cx="1621174" cy="1845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EF019-60A3-42FE-8C1A-631FB0817D66}">
      <dsp:nvSpPr>
        <dsp:cNvPr id="0" name=""/>
        <dsp:cNvSpPr/>
      </dsp:nvSpPr>
      <dsp:spPr>
        <a:xfrm>
          <a:off x="126094" y="15650"/>
          <a:ext cx="2729104" cy="1910284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Функции управления</a:t>
          </a:r>
          <a:endParaRPr lang="ru-RU" sz="2000" kern="1200" dirty="0"/>
        </a:p>
      </dsp:txBody>
      <dsp:txXfrm>
        <a:off x="219363" y="108919"/>
        <a:ext cx="2542566" cy="1723746"/>
      </dsp:txXfrm>
    </dsp:sp>
    <dsp:sp modelId="{1393B918-9AD5-417A-B293-C76F4B86427F}">
      <dsp:nvSpPr>
        <dsp:cNvPr id="0" name=""/>
        <dsp:cNvSpPr/>
      </dsp:nvSpPr>
      <dsp:spPr>
        <a:xfrm>
          <a:off x="2855198" y="197839"/>
          <a:ext cx="1984890" cy="1543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B4715-9B79-4C84-BA0D-51CC66B46BFF}">
      <dsp:nvSpPr>
        <dsp:cNvPr id="0" name=""/>
        <dsp:cNvSpPr/>
      </dsp:nvSpPr>
      <dsp:spPr>
        <a:xfrm>
          <a:off x="2388812" y="2161530"/>
          <a:ext cx="2729104" cy="1910284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-491245"/>
            <a:satOff val="-54004"/>
            <a:lumOff val="3628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ориентированы на организационную структуру</a:t>
          </a:r>
          <a:endParaRPr lang="ru-RU" sz="2000" i="1" kern="1200" dirty="0"/>
        </a:p>
      </dsp:txBody>
      <dsp:txXfrm>
        <a:off x="2482081" y="2254799"/>
        <a:ext cx="2542566" cy="17237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95A0A-EA71-4DCB-A01C-FDD1EF2CF6E5}">
      <dsp:nvSpPr>
        <dsp:cNvPr id="0" name=""/>
        <dsp:cNvSpPr/>
      </dsp:nvSpPr>
      <dsp:spPr>
        <a:xfrm rot="5400000">
          <a:off x="555607" y="1812755"/>
          <a:ext cx="1621174" cy="184565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EF019-60A3-42FE-8C1A-631FB0817D66}">
      <dsp:nvSpPr>
        <dsp:cNvPr id="0" name=""/>
        <dsp:cNvSpPr/>
      </dsp:nvSpPr>
      <dsp:spPr>
        <a:xfrm>
          <a:off x="126094" y="15650"/>
          <a:ext cx="2729104" cy="1910284"/>
        </a:xfrm>
        <a:prstGeom prst="roundRect">
          <a:avLst>
            <a:gd name="adj" fmla="val 1667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Принципы управления</a:t>
          </a:r>
          <a:endParaRPr lang="ru-RU" sz="2200" kern="1200" dirty="0"/>
        </a:p>
      </dsp:txBody>
      <dsp:txXfrm>
        <a:off x="219363" y="108919"/>
        <a:ext cx="2542566" cy="1723746"/>
      </dsp:txXfrm>
    </dsp:sp>
    <dsp:sp modelId="{1393B918-9AD5-417A-B293-C76F4B86427F}">
      <dsp:nvSpPr>
        <dsp:cNvPr id="0" name=""/>
        <dsp:cNvSpPr/>
      </dsp:nvSpPr>
      <dsp:spPr>
        <a:xfrm>
          <a:off x="2855198" y="197839"/>
          <a:ext cx="1984890" cy="1543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B4715-9B79-4C84-BA0D-51CC66B46BFF}">
      <dsp:nvSpPr>
        <dsp:cNvPr id="0" name=""/>
        <dsp:cNvSpPr/>
      </dsp:nvSpPr>
      <dsp:spPr>
        <a:xfrm>
          <a:off x="2388812" y="2161530"/>
          <a:ext cx="2729104" cy="1910284"/>
        </a:xfrm>
        <a:prstGeom prst="roundRect">
          <a:avLst>
            <a:gd name="adj" fmla="val 16670"/>
          </a:avLst>
        </a:prstGeom>
        <a:solidFill>
          <a:schemeClr val="accent2">
            <a:shade val="80000"/>
            <a:hueOff val="-636072"/>
            <a:satOff val="-16715"/>
            <a:lumOff val="3161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определяют нормы поведения людей в организации</a:t>
          </a:r>
          <a:endParaRPr lang="ru-RU" sz="2200" i="1" kern="1200" dirty="0"/>
        </a:p>
      </dsp:txBody>
      <dsp:txXfrm>
        <a:off x="2482081" y="2254799"/>
        <a:ext cx="2542566" cy="1723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56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76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37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00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3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0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2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5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9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150" y="156754"/>
            <a:ext cx="11466421" cy="14659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 1. РАЗВИТИЕ УПРАВЛЕНЧЕСКОЙ МЫСЛИ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2379" y="2076274"/>
            <a:ext cx="8915399" cy="1126283"/>
          </a:xfrm>
        </p:spPr>
        <p:txBody>
          <a:bodyPr>
            <a:noAutofit/>
          </a:bodyPr>
          <a:lstStyle/>
          <a:p>
            <a:r>
              <a:rPr lang="ru-RU" sz="3000" b="1" dirty="0"/>
              <a:t>1.	ОСНОВНЫЕ ЭТАПЫ СТАНОВЛЕНИЯ СОВРЕМЕННЫХ ПОДХОДОВ К </a:t>
            </a:r>
            <a:r>
              <a:rPr lang="ru-RU" sz="3000" b="1" dirty="0" smtClean="0"/>
              <a:t>УПРАВЛЕНИЮ</a:t>
            </a:r>
            <a:endParaRPr lang="ru-RU" sz="3000" b="1" dirty="0"/>
          </a:p>
          <a:p>
            <a:r>
              <a:rPr lang="ru-RU" sz="3000" b="1" dirty="0" smtClean="0"/>
              <a:t>2.	ШКОЛА </a:t>
            </a:r>
            <a:r>
              <a:rPr lang="ru-RU" sz="3000" b="1" dirty="0"/>
              <a:t>НАУЧНОГО </a:t>
            </a:r>
            <a:r>
              <a:rPr lang="ru-RU" sz="3000" b="1" dirty="0" smtClean="0"/>
              <a:t>УПРАВЛЕНИЯ</a:t>
            </a:r>
          </a:p>
          <a:p>
            <a:r>
              <a:rPr lang="ru-RU" sz="3000" b="1" dirty="0" smtClean="0"/>
              <a:t>3</a:t>
            </a:r>
            <a:r>
              <a:rPr lang="ru-RU" sz="3000" b="1" dirty="0"/>
              <a:t>.	АДМИНИСТРАТИВНАЯ </a:t>
            </a:r>
            <a:r>
              <a:rPr lang="ru-RU" sz="3000" b="1" dirty="0" smtClean="0"/>
              <a:t>ШКОЛА</a:t>
            </a:r>
            <a:endParaRPr lang="ru-RU" sz="3000" b="1" dirty="0"/>
          </a:p>
          <a:p>
            <a:r>
              <a:rPr lang="ru-RU" sz="3000" b="1" dirty="0"/>
              <a:t>4.	ШКОЛА «ЧЕЛОВЕЧЕСКИХ ОТНОШЕНИЙ</a:t>
            </a:r>
            <a:r>
              <a:rPr lang="ru-RU" sz="3000" b="1" dirty="0" smtClean="0"/>
              <a:t>»</a:t>
            </a:r>
            <a:endParaRPr lang="ru-RU" sz="3000" b="1" dirty="0"/>
          </a:p>
          <a:p>
            <a:r>
              <a:rPr lang="ru-RU" sz="3000" b="1" dirty="0"/>
              <a:t>5.	ШКОЛА НАУКИ УПРАВЛЕНИЯ</a:t>
            </a:r>
          </a:p>
          <a:p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9840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022" y="193035"/>
            <a:ext cx="10091109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Научное </a:t>
            </a:r>
            <a:r>
              <a:rPr lang="ru-RU" sz="3200" b="1" i="1" dirty="0"/>
              <a:t>исследование каждого отдельного вида трудового действия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54352291"/>
              </p:ext>
            </p:extLst>
          </p:nvPr>
        </p:nvGraphicFramePr>
        <p:xfrm>
          <a:off x="2175691" y="121605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0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9349" y="1075509"/>
            <a:ext cx="10332720" cy="3777622"/>
          </a:xfrm>
        </p:spPr>
        <p:txBody>
          <a:bodyPr>
            <a:noAutofit/>
          </a:bodyPr>
          <a:lstStyle/>
          <a:p>
            <a:r>
              <a:rPr lang="ru-RU" sz="3200" i="1" dirty="0"/>
              <a:t>Подход, предложенный Ф. Тейлором </a:t>
            </a:r>
            <a:r>
              <a:rPr lang="ru-RU" sz="3200" i="1" dirty="0" smtClean="0"/>
              <a:t>содержал </a:t>
            </a:r>
            <a:r>
              <a:rPr lang="ru-RU" sz="3200" i="1" dirty="0"/>
              <a:t>в себе много новаторских идей в </a:t>
            </a:r>
            <a:r>
              <a:rPr lang="ru-RU" sz="3200" i="1" dirty="0" smtClean="0"/>
              <a:t>области </a:t>
            </a:r>
            <a:r>
              <a:rPr lang="ru-RU" sz="3200" i="1" dirty="0"/>
              <a:t>организации производства и управления персоналом, что имело огромное значение для управления качеством. </a:t>
            </a:r>
          </a:p>
          <a:p>
            <a:r>
              <a:rPr lang="ru-RU" sz="3200" i="1" dirty="0" smtClean="0"/>
              <a:t>Также сформировалась </a:t>
            </a:r>
            <a:r>
              <a:rPr lang="ru-RU" sz="3200" i="1" dirty="0"/>
              <a:t>практика стандартизации и нормирования рабочих операций и инструментов</a:t>
            </a:r>
          </a:p>
          <a:p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4719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279" y="127721"/>
            <a:ext cx="8911687" cy="773616"/>
          </a:xfrm>
        </p:spPr>
        <p:txBody>
          <a:bodyPr/>
          <a:lstStyle/>
          <a:p>
            <a:r>
              <a:rPr lang="ru-RU" b="1" dirty="0"/>
              <a:t>3. АДМИНИСТРАТИВНАЯ 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5029" y="1349828"/>
            <a:ext cx="10463348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/>
              <a:t>(1920— 1980)</a:t>
            </a:r>
          </a:p>
          <a:p>
            <a:pPr marL="0" indent="0">
              <a:buNone/>
            </a:pPr>
            <a:r>
              <a:rPr lang="ru-RU" sz="2800" u="sng" dirty="0" smtClean="0"/>
              <a:t>Представители: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Анри </a:t>
            </a:r>
            <a:r>
              <a:rPr lang="ru-RU" sz="2800" dirty="0" err="1"/>
              <a:t>Файоль</a:t>
            </a:r>
            <a:r>
              <a:rPr lang="ru-RU" sz="2800" dirty="0"/>
              <a:t> (1846—1925) в течение 30 лет возглавлял крупную горно-добывающую и металлургическую </a:t>
            </a:r>
            <a:r>
              <a:rPr lang="ru-RU" sz="2800" dirty="0" smtClean="0"/>
              <a:t>компанию </a:t>
            </a:r>
            <a:r>
              <a:rPr lang="ru-RU" sz="2800" dirty="0"/>
              <a:t>во Франции.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err="1" smtClean="0"/>
              <a:t>Линдалл</a:t>
            </a:r>
            <a:r>
              <a:rPr lang="ru-RU" sz="2800" dirty="0" smtClean="0"/>
              <a:t> </a:t>
            </a:r>
            <a:r>
              <a:rPr lang="ru-RU" sz="2800" dirty="0" err="1"/>
              <a:t>Урвик</a:t>
            </a:r>
            <a:r>
              <a:rPr lang="ru-RU" sz="2800" dirty="0"/>
              <a:t> (1891—1983) был директором Международного института управления в Женеве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Джеймс </a:t>
            </a:r>
            <a:r>
              <a:rPr lang="ru-RU" sz="2800" dirty="0" err="1"/>
              <a:t>Муни</a:t>
            </a:r>
            <a:r>
              <a:rPr lang="ru-RU" sz="2800" dirty="0"/>
              <a:t> (1884—1957) был вице-президентом компании «</a:t>
            </a:r>
            <a:r>
              <a:rPr lang="ru-RU" sz="2800" dirty="0" err="1"/>
              <a:t>General</a:t>
            </a:r>
            <a:r>
              <a:rPr lang="ru-RU" sz="2800" dirty="0"/>
              <a:t> </a:t>
            </a:r>
            <a:r>
              <a:rPr lang="ru-RU" sz="2800" dirty="0" err="1"/>
              <a:t>Motors</a:t>
            </a:r>
            <a:r>
              <a:rPr lang="ru-RU" sz="2800" dirty="0"/>
              <a:t>»</a:t>
            </a:r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59448" y="1349828"/>
            <a:ext cx="10463348" cy="3777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2800" b="1" dirty="0" smtClean="0"/>
              <a:t>(1920— 1980)</a:t>
            </a:r>
          </a:p>
          <a:p>
            <a:pPr marL="0" indent="0">
              <a:buFont typeface="Wingdings 3" charset="2"/>
              <a:buNone/>
            </a:pPr>
            <a:r>
              <a:rPr lang="ru-RU" sz="2800" u="sng" dirty="0" smtClean="0"/>
              <a:t>Представители: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Анри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Файоль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(1846—1925) в течение 30 лет возглавлял крупную горно-добывающую и металлургическую компанию во Франции.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Линдалл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Урвик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(1891—1983) был директором Международного института управления в Женеве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Джеймс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(1884—1957) был вице-президентом компании «</a:t>
            </a:r>
            <a:r>
              <a:rPr lang="ru-RU" sz="2800" dirty="0" err="1" smtClean="0"/>
              <a:t>General</a:t>
            </a:r>
            <a:r>
              <a:rPr lang="ru-RU" sz="2800" dirty="0" smtClean="0"/>
              <a:t> </a:t>
            </a:r>
            <a:r>
              <a:rPr lang="ru-RU" sz="2800" dirty="0" err="1" smtClean="0"/>
              <a:t>Motors</a:t>
            </a:r>
            <a:r>
              <a:rPr lang="ru-RU" sz="2800" dirty="0" smtClean="0"/>
              <a:t>»</a:t>
            </a:r>
          </a:p>
          <a:p>
            <a:pPr marL="0" indent="0">
              <a:buFont typeface="Wingdings 3" charset="2"/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06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0" y="207307"/>
            <a:ext cx="8911687" cy="590736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/>
              <a:t>Принципы управления А. </a:t>
            </a:r>
            <a:r>
              <a:rPr lang="ru-RU" sz="2800" b="1" i="1" dirty="0" err="1" smtClean="0"/>
              <a:t>Файоля</a:t>
            </a:r>
            <a:r>
              <a:rPr lang="ru-RU" sz="2800" b="1" i="1" dirty="0" smtClean="0"/>
              <a:t>: </a:t>
            </a:r>
            <a:endParaRPr lang="ru-RU" sz="2800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25542358"/>
              </p:ext>
            </p:extLst>
          </p:nvPr>
        </p:nvGraphicFramePr>
        <p:xfrm>
          <a:off x="908594" y="615164"/>
          <a:ext cx="10704285" cy="5903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9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0" y="207307"/>
            <a:ext cx="8911687" cy="590736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/>
              <a:t>Принципы управления А. </a:t>
            </a:r>
            <a:r>
              <a:rPr lang="ru-RU" sz="2800" b="1" i="1" dirty="0" err="1" smtClean="0"/>
              <a:t>Файоля</a:t>
            </a:r>
            <a:r>
              <a:rPr lang="ru-RU" sz="2800" b="1" i="1" dirty="0" smtClean="0"/>
              <a:t>: </a:t>
            </a:r>
            <a:endParaRPr lang="ru-RU" sz="2800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6940158"/>
              </p:ext>
            </p:extLst>
          </p:nvPr>
        </p:nvGraphicFramePr>
        <p:xfrm>
          <a:off x="908594" y="615164"/>
          <a:ext cx="10704285" cy="5903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884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0" y="207307"/>
            <a:ext cx="8911687" cy="590736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/>
              <a:t>Принципы управления А. </a:t>
            </a:r>
            <a:r>
              <a:rPr lang="ru-RU" sz="2800" b="1" i="1" dirty="0" err="1" smtClean="0"/>
              <a:t>Файоля</a:t>
            </a:r>
            <a:r>
              <a:rPr lang="ru-RU" sz="2800" b="1" i="1" dirty="0" smtClean="0"/>
              <a:t>: </a:t>
            </a:r>
            <a:endParaRPr lang="ru-RU" sz="2800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46668430"/>
              </p:ext>
            </p:extLst>
          </p:nvPr>
        </p:nvGraphicFramePr>
        <p:xfrm>
          <a:off x="908594" y="615164"/>
          <a:ext cx="10704285" cy="5903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64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776" y="232224"/>
            <a:ext cx="9773836" cy="6299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Функции менеджмента по А. </a:t>
            </a:r>
            <a:r>
              <a:rPr lang="ru-RU" b="1" i="1" dirty="0" err="1" smtClean="0"/>
              <a:t>Файолю</a:t>
            </a:r>
            <a:r>
              <a:rPr lang="ru-RU" b="1" i="1" dirty="0" smtClean="0"/>
              <a:t>:</a:t>
            </a:r>
            <a:endParaRPr lang="ru-RU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71875520"/>
              </p:ext>
            </p:extLst>
          </p:nvPr>
        </p:nvGraphicFramePr>
        <p:xfrm>
          <a:off x="2045063" y="10331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0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23522814"/>
              </p:ext>
            </p:extLst>
          </p:nvPr>
        </p:nvGraphicFramePr>
        <p:xfrm>
          <a:off x="164012" y="82368"/>
          <a:ext cx="5244011" cy="4087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25180054"/>
              </p:ext>
            </p:extLst>
          </p:nvPr>
        </p:nvGraphicFramePr>
        <p:xfrm>
          <a:off x="5946502" y="2754326"/>
          <a:ext cx="5244011" cy="4087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062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0606" y="179973"/>
            <a:ext cx="9924006" cy="669113"/>
          </a:xfrm>
        </p:spPr>
        <p:txBody>
          <a:bodyPr/>
          <a:lstStyle/>
          <a:p>
            <a:r>
              <a:rPr lang="ru-RU" b="1" dirty="0"/>
              <a:t>4.  ШКОЛА «ЧЕЛОВЕЧЕСКИХ ОТНОШЕНИЙ»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3921" y="1036320"/>
            <a:ext cx="10708776" cy="4998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/>
              <a:t>(1880—1940</a:t>
            </a:r>
            <a:r>
              <a:rPr lang="ru-RU" sz="3000" b="1" dirty="0" smtClean="0"/>
              <a:t>)</a:t>
            </a:r>
          </a:p>
          <a:p>
            <a:pPr marL="0" indent="0">
              <a:buNone/>
            </a:pPr>
            <a:r>
              <a:rPr lang="ru-RU" sz="3000" u="sng" dirty="0" smtClean="0"/>
              <a:t>Представители</a:t>
            </a:r>
            <a:r>
              <a:rPr lang="ru-RU" sz="3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Элтон </a:t>
            </a:r>
            <a:r>
              <a:rPr lang="ru-RU" sz="3000" dirty="0" err="1"/>
              <a:t>Мэйо</a:t>
            </a:r>
            <a:r>
              <a:rPr lang="ru-RU" sz="3000" dirty="0"/>
              <a:t> </a:t>
            </a:r>
            <a:r>
              <a:rPr lang="ru-RU" sz="3000" dirty="0" smtClean="0"/>
              <a:t>(</a:t>
            </a:r>
            <a:r>
              <a:rPr lang="ru-RU" sz="3000" dirty="0" err="1" smtClean="0"/>
              <a:t>Хоторнские</a:t>
            </a:r>
            <a:r>
              <a:rPr lang="ru-RU" sz="3000" dirty="0" smtClean="0"/>
              <a:t> эксперименты)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Абрахам </a:t>
            </a:r>
            <a:r>
              <a:rPr lang="ru-RU" sz="3000" dirty="0" err="1" smtClean="0"/>
              <a:t>Маслоу</a:t>
            </a:r>
            <a:r>
              <a:rPr lang="ru-RU" sz="30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Фредерик </a:t>
            </a:r>
            <a:r>
              <a:rPr lang="ru-RU" sz="3000" dirty="0" err="1" smtClean="0"/>
              <a:t>Герцберг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Дэвид </a:t>
            </a:r>
            <a:r>
              <a:rPr lang="ru-RU" sz="3000" dirty="0" err="1" smtClean="0"/>
              <a:t>МакКлеланд</a:t>
            </a:r>
            <a:endParaRPr lang="ru-RU" sz="3000" dirty="0" smtClean="0"/>
          </a:p>
          <a:p>
            <a:pPr marL="0" indent="0" algn="ctr">
              <a:buNone/>
            </a:pPr>
            <a:r>
              <a:rPr lang="ru-RU" sz="3000" b="1" i="1" dirty="0">
                <a:solidFill>
                  <a:schemeClr val="accent1">
                    <a:lumMod val="75000"/>
                  </a:schemeClr>
                </a:solidFill>
              </a:rPr>
              <a:t>положила начало новому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течению </a:t>
            </a:r>
            <a:r>
              <a:rPr lang="ru-RU" sz="3000" b="1" i="1" dirty="0">
                <a:solidFill>
                  <a:schemeClr val="accent1">
                    <a:lumMod val="75000"/>
                  </a:schemeClr>
                </a:solidFill>
              </a:rPr>
              <a:t>в развитии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менеджмента, психологии </a:t>
            </a:r>
            <a:r>
              <a:rPr lang="ru-RU" sz="3000" b="1" i="1" dirty="0">
                <a:solidFill>
                  <a:schemeClr val="accent1">
                    <a:lumMod val="75000"/>
                  </a:schemeClr>
                </a:solidFill>
              </a:rPr>
              <a:t>и социологии</a:t>
            </a:r>
          </a:p>
        </p:txBody>
      </p:sp>
    </p:spTree>
    <p:extLst>
      <p:ext uri="{BB962C8B-B14F-4D97-AF65-F5344CB8AC3E}">
        <p14:creationId xmlns:p14="http://schemas.microsoft.com/office/powerpoint/2010/main" val="30657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8503" y="735874"/>
            <a:ext cx="8915400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	Основываясь </a:t>
            </a:r>
            <a:r>
              <a:rPr lang="ru-RU" sz="2800" dirty="0"/>
              <a:t>на выводах, полученных в ходе экспериментов, исследователи школы человеческих отношений полагали, что если руководство проявит большую заботу о своих работниках, то уровень их удовлетворенности должен возрастать, что приведет к росту </a:t>
            </a:r>
            <a:r>
              <a:rPr lang="ru-RU" sz="2800" dirty="0" smtClean="0"/>
              <a:t>производительности </a:t>
            </a:r>
            <a:r>
              <a:rPr lang="ru-RU" sz="2800" dirty="0"/>
              <a:t>труда.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	Они </a:t>
            </a:r>
            <a:r>
              <a:rPr lang="ru-RU" sz="2800" dirty="0"/>
              <a:t>рекомендовали использовать такие </a:t>
            </a:r>
            <a:r>
              <a:rPr lang="ru-RU" sz="2800" dirty="0" smtClean="0"/>
              <a:t>приемы </a:t>
            </a:r>
            <a:r>
              <a:rPr lang="ru-RU" sz="2800" dirty="0"/>
              <a:t>управления, как более эффективные действия непосредственных начальников, консультации с работниками и предоставление им более широких возможностей общения на работе. </a:t>
            </a:r>
          </a:p>
        </p:txBody>
      </p:sp>
    </p:spTree>
    <p:extLst>
      <p:ext uri="{BB962C8B-B14F-4D97-AF65-F5344CB8AC3E}">
        <p14:creationId xmlns:p14="http://schemas.microsoft.com/office/powerpoint/2010/main" val="34840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33" y="140785"/>
            <a:ext cx="10426979" cy="91730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1. ОСНОВНЫЕ ЭТАПЫ СТАНОВЛЕНИЯ СОВРЕМЕННЫХ ПОДХОДОВ К УПРАВЛЕНИЮ</a:t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30333189"/>
              </p:ext>
            </p:extLst>
          </p:nvPr>
        </p:nvGraphicFramePr>
        <p:xfrm>
          <a:off x="1705429" y="130749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15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2377" y="735875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 err="1" smtClean="0"/>
              <a:t>Хоторнский</a:t>
            </a:r>
            <a:r>
              <a:rPr lang="ru-RU" sz="2800" b="1" i="1" dirty="0" smtClean="0"/>
              <a:t> эффект</a:t>
            </a:r>
            <a:r>
              <a:rPr lang="ru-RU" sz="2800" dirty="0" smtClean="0"/>
              <a:t>: положительные </a:t>
            </a:r>
            <a:r>
              <a:rPr lang="ru-RU" sz="2800" dirty="0"/>
              <a:t>результаты эксперимента вызываются не </a:t>
            </a:r>
            <a:r>
              <a:rPr lang="ru-RU" sz="2800" dirty="0" smtClean="0"/>
              <a:t>специально </a:t>
            </a:r>
            <a:r>
              <a:rPr lang="ru-RU" sz="2800" dirty="0"/>
              <a:t>создаваемыми изменениями, действие которых и является </a:t>
            </a:r>
            <a:r>
              <a:rPr lang="ru-RU" sz="2800" dirty="0" smtClean="0"/>
              <a:t>предметом </a:t>
            </a:r>
            <a:r>
              <a:rPr lang="ru-RU" sz="2800" dirty="0"/>
              <a:t>исследования, а вмешательством ученых, так как у людей, </a:t>
            </a:r>
            <a:r>
              <a:rPr lang="ru-RU" sz="2800" dirty="0" smtClean="0"/>
              <a:t>участвующих </a:t>
            </a:r>
            <a:r>
              <a:rPr lang="ru-RU" sz="2800" dirty="0"/>
              <a:t>в эксперименте, повышается интерес к происходящему.</a:t>
            </a:r>
          </a:p>
        </p:txBody>
      </p:sp>
    </p:spTree>
    <p:extLst>
      <p:ext uri="{BB962C8B-B14F-4D97-AF65-F5344CB8AC3E}">
        <p14:creationId xmlns:p14="http://schemas.microsoft.com/office/powerpoint/2010/main" val="189896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1749" y="853440"/>
            <a:ext cx="8915400" cy="3777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Абрахам </a:t>
            </a:r>
            <a:r>
              <a:rPr lang="ru-RU" sz="2400" dirty="0" err="1"/>
              <a:t>Маслоу</a:t>
            </a:r>
            <a:r>
              <a:rPr lang="ru-RU" sz="2400" dirty="0"/>
              <a:t> (1908—1970) - Автор одной из самых распространенных теорий мотивации </a:t>
            </a:r>
            <a:r>
              <a:rPr lang="ru-RU" sz="2400" dirty="0" smtClean="0"/>
              <a:t>– пирамида </a:t>
            </a:r>
            <a:r>
              <a:rPr lang="ru-RU" sz="2400" dirty="0" err="1" smtClean="0"/>
              <a:t>Маслоу</a:t>
            </a:r>
            <a:r>
              <a:rPr lang="ru-RU" sz="2400" dirty="0" smtClean="0"/>
              <a:t>, классификация потребностей на первичные и вторичные.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Д. </a:t>
            </a:r>
            <a:r>
              <a:rPr lang="ru-RU" sz="2400" dirty="0" err="1"/>
              <a:t>МакКлеланд</a:t>
            </a:r>
            <a:r>
              <a:rPr lang="ru-RU" sz="2400" dirty="0"/>
              <a:t>, принимая во внимание индивидуальные </a:t>
            </a:r>
            <a:r>
              <a:rPr lang="ru-RU" sz="2400" dirty="0" smtClean="0"/>
              <a:t>различия </a:t>
            </a:r>
            <a:r>
              <a:rPr lang="ru-RU" sz="2400" dirty="0"/>
              <a:t>людей, выделяет три основные потребности, присущие </a:t>
            </a:r>
            <a:r>
              <a:rPr lang="ru-RU" sz="2400" dirty="0" smtClean="0"/>
              <a:t>людям: власти</a:t>
            </a:r>
            <a:r>
              <a:rPr lang="ru-RU" sz="2400" dirty="0"/>
              <a:t>, успеха и </a:t>
            </a:r>
            <a:r>
              <a:rPr lang="ru-RU" sz="2400" dirty="0" smtClean="0"/>
              <a:t>причастности.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Ф. </a:t>
            </a:r>
            <a:r>
              <a:rPr lang="ru-RU" sz="2400" dirty="0" err="1"/>
              <a:t>Герцберг</a:t>
            </a:r>
            <a:r>
              <a:rPr lang="ru-RU" sz="2400" dirty="0"/>
              <a:t> (род. 1923) предложил еще одну модель мотивации, основанную на потребностях, согласно которой на трудовую </a:t>
            </a:r>
            <a:r>
              <a:rPr lang="ru-RU" sz="2400" dirty="0" smtClean="0"/>
              <a:t>деятельность </a:t>
            </a:r>
            <a:r>
              <a:rPr lang="ru-RU" sz="2400" dirty="0"/>
              <a:t>человека влияют гигиенические факторы, связанные с </a:t>
            </a:r>
            <a:r>
              <a:rPr lang="ru-RU" sz="2400" dirty="0" smtClean="0"/>
              <a:t>окружающей средой, а </a:t>
            </a:r>
            <a:r>
              <a:rPr lang="ru-RU" sz="2400" dirty="0"/>
              <a:t>также факторы мотивации, связанные с характером и сущностью работы.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0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8423" y="179972"/>
            <a:ext cx="8911687" cy="62992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 ШКОЛА НАУКИ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7428" y="1206136"/>
            <a:ext cx="10012681" cy="51032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С начала 1950-х годов и по настоящее время</a:t>
            </a:r>
            <a:r>
              <a:rPr lang="ru-RU" sz="2400" dirty="0"/>
              <a:t>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/>
              <a:t>количественный </a:t>
            </a:r>
            <a:r>
              <a:rPr lang="ru-RU" sz="2400" dirty="0"/>
              <a:t>подход к управлению, основанный на применении </a:t>
            </a:r>
            <a:r>
              <a:rPr lang="ru-RU" sz="2400" dirty="0" smtClean="0"/>
              <a:t>достижений </a:t>
            </a:r>
            <a:r>
              <a:rPr lang="ru-RU" sz="2400" dirty="0"/>
              <a:t>математики, статистики, инженерных </a:t>
            </a:r>
            <a:r>
              <a:rPr lang="ru-RU" sz="2400" dirty="0" smtClean="0"/>
              <a:t>наук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/>
              <a:t>моделирование </a:t>
            </a:r>
            <a:r>
              <a:rPr lang="ru-RU" sz="2400" dirty="0"/>
              <a:t>и </a:t>
            </a:r>
            <a:r>
              <a:rPr lang="ru-RU" sz="2400" dirty="0" smtClean="0"/>
              <a:t>исследование </a:t>
            </a:r>
            <a:r>
              <a:rPr lang="ru-RU" sz="2400" dirty="0"/>
              <a:t>процессов, </a:t>
            </a:r>
            <a:r>
              <a:rPr lang="ru-RU" sz="2400" dirty="0" smtClean="0"/>
              <a:t>происходящих </a:t>
            </a:r>
            <a:r>
              <a:rPr lang="ru-RU" sz="2400" dirty="0"/>
              <a:t>в </a:t>
            </a:r>
            <a:r>
              <a:rPr lang="ru-RU" sz="2400" dirty="0" smtClean="0"/>
              <a:t>организации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модель — это форма </a:t>
            </a:r>
            <a:r>
              <a:rPr lang="ru-RU" sz="2400" dirty="0" smtClean="0"/>
              <a:t>представления </a:t>
            </a:r>
            <a:r>
              <a:rPr lang="ru-RU" sz="2400" dirty="0"/>
              <a:t>реальности, которая упрощает ее и представляет </a:t>
            </a:r>
            <a:r>
              <a:rPr lang="ru-RU" sz="2400" dirty="0" smtClean="0"/>
              <a:t>абстрактно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Такой подход позволяет глубже понять сложные управленческие проблемы и принимать </a:t>
            </a:r>
            <a:r>
              <a:rPr lang="ru-RU" sz="2400" dirty="0" smtClean="0"/>
              <a:t>решения </a:t>
            </a:r>
            <a:r>
              <a:rPr lang="ru-RU" sz="2400" dirty="0"/>
              <a:t>в ситуациях с высокой степенью неопределенности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9333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 smtClean="0"/>
              <a:t>I</a:t>
            </a:r>
            <a:r>
              <a:rPr lang="ru-RU" sz="3900" b="1" dirty="0" smtClean="0"/>
              <a:t> управленческая революция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4—5 </a:t>
            </a:r>
            <a:r>
              <a:rPr lang="ru-RU" sz="2800" dirty="0"/>
              <a:t>тыс. лет назад — в период фор­мирования рабовладельческих государств на Древнем </a:t>
            </a:r>
            <a:r>
              <a:rPr lang="ru-RU" sz="2800" dirty="0" smtClean="0"/>
              <a:t>Востоке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В Шумере, Египте и Аккаде каста священников превратилась факти­чески в касту чиновников, наделенных широкими полномочиями в области государственной, религиозной и общественной деятельно­сти</a:t>
            </a:r>
            <a:r>
              <a:rPr lang="ru-RU" sz="2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Жертвоприношения заменились подношением даров (деньги, скот, с/х продукция и т.п.)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В результате появился принципиально новый тип деловых лю­дей. Собираемая с населения дань </a:t>
            </a:r>
            <a:r>
              <a:rPr lang="ru-RU" sz="2800" dirty="0" smtClean="0"/>
              <a:t>скапливалась</a:t>
            </a:r>
            <a:r>
              <a:rPr lang="ru-RU" sz="2800" dirty="0"/>
              <a:t>, обменивалась и пускалась в дело.</a:t>
            </a:r>
          </a:p>
        </p:txBody>
      </p:sp>
    </p:spTree>
    <p:extLst>
      <p:ext uri="{BB962C8B-B14F-4D97-AF65-F5344CB8AC3E}">
        <p14:creationId xmlns:p14="http://schemas.microsoft.com/office/powerpoint/2010/main" val="37373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 smtClean="0"/>
              <a:t>II</a:t>
            </a:r>
            <a:r>
              <a:rPr lang="ru-RU" sz="3900" b="1" dirty="0" smtClean="0"/>
              <a:t> управленческая революция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связана с именем вавилонского правителя Хаммурапи (1792—1750 гг. до н.э</a:t>
            </a:r>
            <a:r>
              <a:rPr lang="ru-RU" sz="2800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Он </a:t>
            </a:r>
            <a:r>
              <a:rPr lang="ru-RU" sz="2800" dirty="0"/>
              <a:t>подчинил соседние Месопотамию и </a:t>
            </a:r>
            <a:r>
              <a:rPr lang="ru-RU" sz="2800" dirty="0" smtClean="0"/>
              <a:t>Ассирию</a:t>
            </a:r>
            <a:r>
              <a:rPr lang="ru-RU" sz="2800" dirty="0"/>
              <a:t>. Для управления обширными владениями требовалась </a:t>
            </a:r>
            <a:r>
              <a:rPr lang="ru-RU" sz="2800" dirty="0" smtClean="0"/>
              <a:t>эффективная </a:t>
            </a:r>
            <a:r>
              <a:rPr lang="ru-RU" sz="2800" dirty="0"/>
              <a:t>административная система.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Знаменитый Свод законов (Кодекс) Хаммурапи, содержащий 285 законов управления </a:t>
            </a:r>
            <a:r>
              <a:rPr lang="ru-RU" sz="2800" dirty="0" smtClean="0"/>
              <a:t>различными </a:t>
            </a:r>
            <a:r>
              <a:rPr lang="ru-RU" sz="2800" dirty="0"/>
              <a:t>сферами жизни </a:t>
            </a:r>
            <a:r>
              <a:rPr lang="ru-RU" sz="2800" dirty="0" smtClean="0"/>
              <a:t>общества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появление </a:t>
            </a:r>
            <a:r>
              <a:rPr lang="ru-RU" sz="2800" dirty="0"/>
              <a:t>светской манеры управления, возникновении формальной системы организации и регулирования отношений людей</a:t>
            </a:r>
            <a:r>
              <a:rPr lang="ru-RU" sz="2800" dirty="0" smtClean="0"/>
              <a:t>, зарождение </a:t>
            </a:r>
            <a:r>
              <a:rPr lang="ru-RU" sz="2800" dirty="0"/>
              <a:t>основ лидерского стиля, </a:t>
            </a:r>
            <a:r>
              <a:rPr lang="ru-RU" sz="2800" dirty="0" smtClean="0"/>
              <a:t>и </a:t>
            </a:r>
            <a:r>
              <a:rPr lang="ru-RU" sz="2800" dirty="0"/>
              <a:t>методов </a:t>
            </a:r>
            <a:r>
              <a:rPr lang="ru-RU" sz="2800" dirty="0" smtClean="0"/>
              <a:t>мотивации </a:t>
            </a:r>
            <a:r>
              <a:rPr lang="ru-RU" sz="2800" dirty="0"/>
              <a:t>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73872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900" b="1" dirty="0" smtClean="0"/>
              <a:t>III</a:t>
            </a:r>
            <a:r>
              <a:rPr lang="ru-RU" sz="3900" b="1" dirty="0" smtClean="0"/>
              <a:t> управленческая революция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Царь Навуходоносор II (605—562 гг. до н.э.) являлся автором не только проектов Вавилонской башни и висячих садов, но и системы производственного </a:t>
            </a:r>
            <a:r>
              <a:rPr lang="ru-RU" sz="2800" dirty="0" smtClean="0"/>
              <a:t>контроля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достижения Навуходоносора II — строительная </a:t>
            </a:r>
            <a:r>
              <a:rPr lang="ru-RU" sz="2800" dirty="0" smtClean="0"/>
              <a:t>деятельность </a:t>
            </a:r>
            <a:r>
              <a:rPr lang="ru-RU" sz="2800" dirty="0"/>
              <a:t>и разработка технически сложных проектов, эффективные </a:t>
            </a:r>
            <a:r>
              <a:rPr lang="ru-RU" sz="2800" dirty="0" smtClean="0"/>
              <a:t>методы </a:t>
            </a:r>
            <a:r>
              <a:rPr lang="ru-RU" sz="2800" dirty="0"/>
              <a:t>управления и контроля качества продукции — характеризуют третью революцию в </a:t>
            </a:r>
            <a:r>
              <a:rPr lang="ru-RU" sz="2800" dirty="0" smtClean="0"/>
              <a:t>менеджменте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Древний Рим. Административная </a:t>
            </a:r>
            <a:r>
              <a:rPr lang="ru-RU" sz="2800" dirty="0"/>
              <a:t>иерархия Римской католической церкви, которую и сейчас считают наиболее совершенной формальной организацией на </a:t>
            </a:r>
            <a:r>
              <a:rPr lang="ru-RU" sz="2800" dirty="0" smtClean="0"/>
              <a:t>Западе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1390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900" b="1" dirty="0" smtClean="0"/>
              <a:t>IV</a:t>
            </a:r>
            <a:r>
              <a:rPr lang="ru-RU" sz="3900" b="1" dirty="0" smtClean="0"/>
              <a:t> управленческая революция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совпадает с великой индустриальной революцией XVIII—XIX веков, которая стимулировала развитие европейского капитализма</a:t>
            </a:r>
            <a:r>
              <a:rPr lang="ru-RU" sz="2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Оформилась новая, диверсифицированная форма собственности. Вместо единственного собственника появились </a:t>
            </a:r>
            <a:r>
              <a:rPr lang="ru-RU" sz="2800" dirty="0" smtClean="0"/>
              <a:t>акционеры, вместо </a:t>
            </a:r>
            <a:r>
              <a:rPr lang="ru-RU" sz="2800" dirty="0"/>
              <a:t>единственного руководителя-собственника — несколько наемных </a:t>
            </a:r>
            <a:r>
              <a:rPr lang="ru-RU" sz="2800" dirty="0" smtClean="0"/>
              <a:t>менеджеров-</a:t>
            </a:r>
            <a:r>
              <a:rPr lang="ru-RU" sz="2800" dirty="0" err="1" smtClean="0"/>
              <a:t>несобственников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342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900" b="1" dirty="0" smtClean="0"/>
              <a:t>V</a:t>
            </a:r>
            <a:r>
              <a:rPr lang="ru-RU" sz="3900" b="1" dirty="0" smtClean="0"/>
              <a:t> управленческая революция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превращение </a:t>
            </a:r>
            <a:r>
              <a:rPr lang="ru-RU" sz="2800" dirty="0"/>
              <a:t>менеджеров в самостоятельный социальный класс.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Менеджеры </a:t>
            </a:r>
            <a:r>
              <a:rPr lang="ru-RU" sz="2800" dirty="0"/>
              <a:t>играют ключевую роль в развитии экономики, так как именно в их руках находится </a:t>
            </a:r>
            <a:r>
              <a:rPr lang="ru-RU" sz="2800" dirty="0" smtClean="0"/>
              <a:t>контроль </a:t>
            </a:r>
            <a:r>
              <a:rPr lang="ru-RU" sz="2800" dirty="0"/>
              <a:t>над </a:t>
            </a:r>
            <a:r>
              <a:rPr lang="ru-RU" sz="2800" dirty="0" smtClean="0"/>
              <a:t>собственностью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менеджмент </a:t>
            </a:r>
            <a:r>
              <a:rPr lang="ru-RU" sz="2800" dirty="0"/>
              <a:t>распадается на множество функций — планирование, делопроизводство, сбыт, закупки, организация, </a:t>
            </a:r>
            <a:r>
              <a:rPr lang="ru-RU" sz="2800" dirty="0" smtClean="0"/>
              <a:t>статистический </a:t>
            </a:r>
            <a:r>
              <a:rPr lang="ru-RU" sz="2800" dirty="0"/>
              <a:t>анализ производства</a:t>
            </a:r>
          </a:p>
        </p:txBody>
      </p:sp>
    </p:spTree>
    <p:extLst>
      <p:ext uri="{BB962C8B-B14F-4D97-AF65-F5344CB8AC3E}">
        <p14:creationId xmlns:p14="http://schemas.microsoft.com/office/powerpoint/2010/main" val="725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4913" y="179973"/>
            <a:ext cx="8911687" cy="708301"/>
          </a:xfrm>
        </p:spPr>
        <p:txBody>
          <a:bodyPr/>
          <a:lstStyle/>
          <a:p>
            <a:r>
              <a:rPr lang="ru-RU" b="1" dirty="0"/>
              <a:t>2. ШКОЛА НАУЧНОГО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4447" y="1519646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u="sng" dirty="0" smtClean="0"/>
              <a:t>Основатели: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Фредерик </a:t>
            </a:r>
            <a:r>
              <a:rPr lang="ru-RU" sz="3200" dirty="0" err="1"/>
              <a:t>Уинслоу</a:t>
            </a:r>
            <a:r>
              <a:rPr lang="ru-RU" sz="3200" dirty="0"/>
              <a:t> Тейлор (1856—1915), </a:t>
            </a:r>
            <a:endParaRPr lang="ru-RU" sz="3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супруги </a:t>
            </a:r>
            <a:r>
              <a:rPr lang="ru-RU" sz="3200" dirty="0" err="1"/>
              <a:t>Лилиан</a:t>
            </a:r>
            <a:r>
              <a:rPr lang="ru-RU" sz="3200" dirty="0"/>
              <a:t> и Фрэнк </a:t>
            </a:r>
            <a:r>
              <a:rPr lang="ru-RU" sz="3200" dirty="0" err="1" smtClean="0"/>
              <a:t>Гилбрет</a:t>
            </a: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Их работа была посвящена проблемам рационализации производства и труда.</a:t>
            </a:r>
          </a:p>
        </p:txBody>
      </p:sp>
    </p:spTree>
    <p:extLst>
      <p:ext uri="{BB962C8B-B14F-4D97-AF65-F5344CB8AC3E}">
        <p14:creationId xmlns:p14="http://schemas.microsoft.com/office/powerpoint/2010/main" val="298803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166" y="193036"/>
            <a:ext cx="9884818" cy="6037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Четыре научных принципа управления:</a:t>
            </a:r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07702763"/>
              </p:ext>
            </p:extLst>
          </p:nvPr>
        </p:nvGraphicFramePr>
        <p:xfrm>
          <a:off x="359953" y="849085"/>
          <a:ext cx="11514183" cy="5773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49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878</Words>
  <Application>Microsoft Office PowerPoint</Application>
  <PresentationFormat>Широкоэкранный</PresentationFormat>
  <Paragraphs>113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Wingdings</vt:lpstr>
      <vt:lpstr>Wingdings 3</vt:lpstr>
      <vt:lpstr>Легкий дым</vt:lpstr>
      <vt:lpstr>Тема 1. РАЗВИТИЕ УПРАВЛЕНЧЕСКОЙ МЫСЛИ</vt:lpstr>
      <vt:lpstr>1. ОСНОВНЫЕ ЭТАПЫ СТАНОВЛЕНИЯ СОВРЕМЕННЫХ ПОДХОДОВ К УПРАВЛЕНИЮ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ШКОЛА НАУЧНОГО УПРАВЛЕНИЯ</vt:lpstr>
      <vt:lpstr>Четыре научных принципа управления:</vt:lpstr>
      <vt:lpstr>Научное исследование каждого отдельного вида трудового действия</vt:lpstr>
      <vt:lpstr>Презентация PowerPoint</vt:lpstr>
      <vt:lpstr>3. АДМИНИСТРАТИВНАЯ ШКОЛА</vt:lpstr>
      <vt:lpstr>Принципы управления А. Файоля: </vt:lpstr>
      <vt:lpstr>Принципы управления А. Файоля: </vt:lpstr>
      <vt:lpstr>Принципы управления А. Файоля: </vt:lpstr>
      <vt:lpstr>Функции менеджмента по А. Файолю:</vt:lpstr>
      <vt:lpstr>Презентация PowerPoint</vt:lpstr>
      <vt:lpstr>4.  ШКОЛА «ЧЕЛОВЕЧЕСКИХ ОТНОШЕНИЙ»</vt:lpstr>
      <vt:lpstr>Презентация PowerPoint</vt:lpstr>
      <vt:lpstr>Презентация PowerPoint</vt:lpstr>
      <vt:lpstr>Презентация PowerPoint</vt:lpstr>
      <vt:lpstr>5. ШКОЛА НАУКИ УПРАВЛЕНИЯ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РАЗВИТИЕ УПРАВЛЕНЧЕСКОЙ МЫСЛИ</dc:title>
  <dc:creator>Ольга</dc:creator>
  <cp:lastModifiedBy>Ольга</cp:lastModifiedBy>
  <cp:revision>9</cp:revision>
  <dcterms:created xsi:type="dcterms:W3CDTF">2018-09-03T14:05:50Z</dcterms:created>
  <dcterms:modified xsi:type="dcterms:W3CDTF">2018-09-04T08:25:29Z</dcterms:modified>
</cp:coreProperties>
</file>